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Helvetica Now Display" panose="020B0600000101010101" charset="0"/>
      <p:regular r:id="rId23"/>
    </p:embeddedFont>
    <p:embeddedFont>
      <p:font typeface="Helvetica Now Display Bold" panose="020B0600000101010101" charset="0"/>
      <p:regular r:id="rId24"/>
    </p:embeddedFont>
    <p:embeddedFont>
      <p:font typeface="Helvetica Now Display Heavy" panose="020B0600000101010101" charset="0"/>
      <p:regular r:id="rId25"/>
    </p:embeddedFont>
    <p:embeddedFont>
      <p:font typeface="Helvetica Now Display Italics" panose="020B0600000101010101"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306" y="50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5.pn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8.svg"/><Relationship Id="rId7" Type="http://schemas.openxmlformats.org/officeDocument/2006/relationships/image" Target="../media/image16.png"/><Relationship Id="rId2" Type="http://schemas.openxmlformats.org/officeDocument/2006/relationships/image" Target="../media/image13.png"/><Relationship Id="rId16" Type="http://schemas.openxmlformats.org/officeDocument/2006/relationships/image" Target="../media/image25.sv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6.jpe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74.png"/><Relationship Id="rId40" Type="http://schemas.openxmlformats.org/officeDocument/2006/relationships/image" Target="../media/image6.svg"/><Relationship Id="rId45" Type="http://schemas.openxmlformats.org/officeDocument/2006/relationships/image" Target="../media/image11.png"/><Relationship Id="rId5" Type="http://schemas.openxmlformats.org/officeDocument/2006/relationships/image" Target="../media/image15.sv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73.sv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10.sv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72.png"/><Relationship Id="rId43" Type="http://schemas.openxmlformats.org/officeDocument/2006/relationships/image" Target="../media/image9.png"/><Relationship Id="rId8" Type="http://schemas.openxmlformats.org/officeDocument/2006/relationships/image" Target="../media/image17.svg"/><Relationship Id="rId3" Type="http://schemas.openxmlformats.org/officeDocument/2006/relationships/image" Target="../media/image44.pn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png"/><Relationship Id="rId46" Type="http://schemas.openxmlformats.org/officeDocument/2006/relationships/image" Target="../media/image12.svg"/><Relationship Id="rId20" Type="http://schemas.openxmlformats.org/officeDocument/2006/relationships/image" Target="../media/image29.svg"/><Relationship Id="rId41" Type="http://schemas.openxmlformats.org/officeDocument/2006/relationships/image" Target="../media/image7.png"/></Relationships>
</file>

<file path=ppt/slides/_rels/slide11.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8.sv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3.png"/><Relationship Id="rId16" Type="http://schemas.openxmlformats.org/officeDocument/2006/relationships/image" Target="../media/image25.svg"/><Relationship Id="rId20" Type="http://schemas.openxmlformats.org/officeDocument/2006/relationships/image" Target="../media/image29.svg"/><Relationship Id="rId29" Type="http://schemas.openxmlformats.org/officeDocument/2006/relationships/image" Target="../media/image38.png"/><Relationship Id="rId41"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46.jpe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6.svg"/><Relationship Id="rId40" Type="http://schemas.openxmlformats.org/officeDocument/2006/relationships/image" Target="../media/image9.png"/><Relationship Id="rId5" Type="http://schemas.openxmlformats.org/officeDocument/2006/relationships/image" Target="../media/image15.sv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5.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4.png"/><Relationship Id="rId43" Type="http://schemas.openxmlformats.org/officeDocument/2006/relationships/image" Target="../media/image12.svg"/><Relationship Id="rId8" Type="http://schemas.openxmlformats.org/officeDocument/2006/relationships/image" Target="../media/image17.svg"/><Relationship Id="rId3" Type="http://schemas.openxmlformats.org/officeDocument/2006/relationships/image" Target="../media/image44.pn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7.png"/></Relationships>
</file>

<file path=ppt/slides/_rels/slide12.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7.pn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52.png"/><Relationship Id="rId16" Type="http://schemas.openxmlformats.org/officeDocument/2006/relationships/image" Target="../media/image25.svg"/><Relationship Id="rId20" Type="http://schemas.openxmlformats.org/officeDocument/2006/relationships/image" Target="../media/image29.svg"/><Relationship Id="rId29" Type="http://schemas.openxmlformats.org/officeDocument/2006/relationships/image" Target="../media/image38.png"/><Relationship Id="rId41"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5.png"/><Relationship Id="rId40" Type="http://schemas.openxmlformats.org/officeDocument/2006/relationships/image" Target="../media/image8.svg"/><Relationship Id="rId5" Type="http://schemas.openxmlformats.org/officeDocument/2006/relationships/image" Target="../media/image15.sv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4.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12.sv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76.png"/><Relationship Id="rId43" Type="http://schemas.openxmlformats.org/officeDocument/2006/relationships/image" Target="../media/image11.png"/><Relationship Id="rId8" Type="http://schemas.openxmlformats.org/officeDocument/2006/relationships/image" Target="../media/image17.svg"/><Relationship Id="rId3" Type="http://schemas.openxmlformats.org/officeDocument/2006/relationships/image" Target="../media/image57.jpe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6.svg"/></Relationships>
</file>

<file path=ppt/slides/_rels/slide13.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6.sv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52.png"/><Relationship Id="rId16" Type="http://schemas.openxmlformats.org/officeDocument/2006/relationships/image" Target="../media/image25.sv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4.png"/><Relationship Id="rId40" Type="http://schemas.openxmlformats.org/officeDocument/2006/relationships/image" Target="../media/image7.png"/><Relationship Id="rId45" Type="http://schemas.openxmlformats.org/officeDocument/2006/relationships/image" Target="../media/image12.svg"/><Relationship Id="rId5" Type="http://schemas.openxmlformats.org/officeDocument/2006/relationships/image" Target="../media/image15.sv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78.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77.png"/><Relationship Id="rId43" Type="http://schemas.openxmlformats.org/officeDocument/2006/relationships/image" Target="../media/image10.svg"/><Relationship Id="rId8" Type="http://schemas.openxmlformats.org/officeDocument/2006/relationships/image" Target="../media/image17.svg"/><Relationship Id="rId3" Type="http://schemas.openxmlformats.org/officeDocument/2006/relationships/image" Target="../media/image57.jpe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5.png"/><Relationship Id="rId20" Type="http://schemas.openxmlformats.org/officeDocument/2006/relationships/image" Target="../media/image29.svg"/><Relationship Id="rId41" Type="http://schemas.openxmlformats.org/officeDocument/2006/relationships/image" Target="../media/image8.svg"/></Relationships>
</file>

<file path=ppt/slides/_rels/slide14.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7.pn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52.png"/><Relationship Id="rId16" Type="http://schemas.openxmlformats.org/officeDocument/2006/relationships/image" Target="../media/image25.svg"/><Relationship Id="rId20" Type="http://schemas.openxmlformats.org/officeDocument/2006/relationships/image" Target="../media/image29.svg"/><Relationship Id="rId29" Type="http://schemas.openxmlformats.org/officeDocument/2006/relationships/image" Target="../media/image38.png"/><Relationship Id="rId41"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5.png"/><Relationship Id="rId40" Type="http://schemas.openxmlformats.org/officeDocument/2006/relationships/image" Target="../media/image8.svg"/><Relationship Id="rId5" Type="http://schemas.openxmlformats.org/officeDocument/2006/relationships/image" Target="../media/image15.sv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4.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12.sv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79.png"/><Relationship Id="rId43" Type="http://schemas.openxmlformats.org/officeDocument/2006/relationships/image" Target="../media/image11.png"/><Relationship Id="rId8" Type="http://schemas.openxmlformats.org/officeDocument/2006/relationships/image" Target="../media/image17.svg"/><Relationship Id="rId3" Type="http://schemas.openxmlformats.org/officeDocument/2006/relationships/image" Target="../media/image57.jpe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6.svg"/></Relationships>
</file>

<file path=ppt/slides/_rels/slide15.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83.pn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6.svg"/><Relationship Id="rId47"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52.png"/><Relationship Id="rId16" Type="http://schemas.openxmlformats.org/officeDocument/2006/relationships/image" Target="../media/image25.sv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81.png"/><Relationship Id="rId40" Type="http://schemas.openxmlformats.org/officeDocument/2006/relationships/image" Target="../media/image4.png"/><Relationship Id="rId45" Type="http://schemas.openxmlformats.org/officeDocument/2006/relationships/image" Target="../media/image9.png"/><Relationship Id="rId5" Type="http://schemas.openxmlformats.org/officeDocument/2006/relationships/image" Target="../media/image15.sv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80.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8.sv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76.png"/><Relationship Id="rId43" Type="http://schemas.openxmlformats.org/officeDocument/2006/relationships/image" Target="../media/image7.png"/><Relationship Id="rId48" Type="http://schemas.openxmlformats.org/officeDocument/2006/relationships/image" Target="../media/image12.svg"/><Relationship Id="rId8" Type="http://schemas.openxmlformats.org/officeDocument/2006/relationships/image" Target="../media/image17.svg"/><Relationship Id="rId3" Type="http://schemas.openxmlformats.org/officeDocument/2006/relationships/image" Target="../media/image57.jpe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82.png"/><Relationship Id="rId46" Type="http://schemas.openxmlformats.org/officeDocument/2006/relationships/image" Target="../media/image10.svg"/><Relationship Id="rId20" Type="http://schemas.openxmlformats.org/officeDocument/2006/relationships/image" Target="../media/image29.svg"/><Relationship Id="rId41" Type="http://schemas.openxmlformats.org/officeDocument/2006/relationships/image" Target="../media/image5.png"/></Relationships>
</file>

<file path=ppt/slides/_rels/slide16.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8.sv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52.png"/><Relationship Id="rId16" Type="http://schemas.openxmlformats.org/officeDocument/2006/relationships/image" Target="../media/image25.svg"/><Relationship Id="rId20" Type="http://schemas.openxmlformats.org/officeDocument/2006/relationships/image" Target="../media/image29.svg"/><Relationship Id="rId29" Type="http://schemas.openxmlformats.org/officeDocument/2006/relationships/image" Target="../media/image38.png"/><Relationship Id="rId41"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6.svg"/><Relationship Id="rId40" Type="http://schemas.openxmlformats.org/officeDocument/2006/relationships/image" Target="../media/image9.png"/><Relationship Id="rId5" Type="http://schemas.openxmlformats.org/officeDocument/2006/relationships/image" Target="../media/image15.sv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5.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84.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4.png"/><Relationship Id="rId43" Type="http://schemas.openxmlformats.org/officeDocument/2006/relationships/image" Target="../media/image12.svg"/><Relationship Id="rId8" Type="http://schemas.openxmlformats.org/officeDocument/2006/relationships/image" Target="../media/image17.svg"/><Relationship Id="rId3" Type="http://schemas.openxmlformats.org/officeDocument/2006/relationships/image" Target="../media/image57.jpe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7.png"/></Relationships>
</file>

<file path=ppt/slides/_rels/slide17.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85.pn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6.svg"/><Relationship Id="rId47"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52.png"/><Relationship Id="rId16" Type="http://schemas.openxmlformats.org/officeDocument/2006/relationships/image" Target="../media/image25.sv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81.png"/><Relationship Id="rId40" Type="http://schemas.openxmlformats.org/officeDocument/2006/relationships/image" Target="../media/image4.png"/><Relationship Id="rId45" Type="http://schemas.openxmlformats.org/officeDocument/2006/relationships/image" Target="../media/image9.png"/><Relationship Id="rId5" Type="http://schemas.openxmlformats.org/officeDocument/2006/relationships/image" Target="../media/image15.sv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80.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8.sv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76.png"/><Relationship Id="rId43" Type="http://schemas.openxmlformats.org/officeDocument/2006/relationships/image" Target="../media/image7.png"/><Relationship Id="rId48" Type="http://schemas.openxmlformats.org/officeDocument/2006/relationships/image" Target="../media/image12.svg"/><Relationship Id="rId8" Type="http://schemas.openxmlformats.org/officeDocument/2006/relationships/image" Target="../media/image17.svg"/><Relationship Id="rId3" Type="http://schemas.openxmlformats.org/officeDocument/2006/relationships/image" Target="../media/image57.jpe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82.png"/><Relationship Id="rId46" Type="http://schemas.openxmlformats.org/officeDocument/2006/relationships/image" Target="../media/image10.svg"/><Relationship Id="rId20" Type="http://schemas.openxmlformats.org/officeDocument/2006/relationships/image" Target="../media/image29.svg"/><Relationship Id="rId41" Type="http://schemas.openxmlformats.org/officeDocument/2006/relationships/image" Target="../media/image5.png"/></Relationships>
</file>

<file path=ppt/slides/_rels/slide18.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8.sv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3.png"/><Relationship Id="rId16" Type="http://schemas.openxmlformats.org/officeDocument/2006/relationships/image" Target="../media/image25.svg"/><Relationship Id="rId20" Type="http://schemas.openxmlformats.org/officeDocument/2006/relationships/image" Target="../media/image29.svg"/><Relationship Id="rId29" Type="http://schemas.openxmlformats.org/officeDocument/2006/relationships/image" Target="../media/image38.png"/><Relationship Id="rId41"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46.jpe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6.svg"/><Relationship Id="rId40" Type="http://schemas.openxmlformats.org/officeDocument/2006/relationships/image" Target="../media/image9.png"/><Relationship Id="rId5" Type="http://schemas.openxmlformats.org/officeDocument/2006/relationships/image" Target="../media/image15.sv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5.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4.png"/><Relationship Id="rId43" Type="http://schemas.openxmlformats.org/officeDocument/2006/relationships/image" Target="../media/image12.svg"/><Relationship Id="rId8" Type="http://schemas.openxmlformats.org/officeDocument/2006/relationships/image" Target="../media/image17.svg"/><Relationship Id="rId3" Type="http://schemas.openxmlformats.org/officeDocument/2006/relationships/image" Target="../media/image44.pn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7.png"/></Relationships>
</file>

<file path=ppt/slides/_rels/slide19.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8.sv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44.png"/><Relationship Id="rId16" Type="http://schemas.openxmlformats.org/officeDocument/2006/relationships/image" Target="../media/image25.svg"/><Relationship Id="rId20" Type="http://schemas.openxmlformats.org/officeDocument/2006/relationships/image" Target="../media/image29.svg"/><Relationship Id="rId29" Type="http://schemas.openxmlformats.org/officeDocument/2006/relationships/image" Target="../media/image38.png"/><Relationship Id="rId41"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62.jpe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6.svg"/><Relationship Id="rId40" Type="http://schemas.openxmlformats.org/officeDocument/2006/relationships/image" Target="../media/image9.png"/><Relationship Id="rId5" Type="http://schemas.openxmlformats.org/officeDocument/2006/relationships/image" Target="../media/image86.jpe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5.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5.sv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4.png"/><Relationship Id="rId43" Type="http://schemas.openxmlformats.org/officeDocument/2006/relationships/image" Target="../media/image12.svg"/><Relationship Id="rId8" Type="http://schemas.openxmlformats.org/officeDocument/2006/relationships/image" Target="../media/image17.svg"/><Relationship Id="rId3"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7.png"/></Relationships>
</file>

<file path=ppt/slides/_rels/slide2.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7.pn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25.svg"/><Relationship Id="rId20" Type="http://schemas.openxmlformats.org/officeDocument/2006/relationships/image" Target="../media/image29.svg"/><Relationship Id="rId29" Type="http://schemas.openxmlformats.org/officeDocument/2006/relationships/image" Target="../media/image38.png"/><Relationship Id="rId41"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5.png"/><Relationship Id="rId40" Type="http://schemas.openxmlformats.org/officeDocument/2006/relationships/image" Target="../media/image8.sv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4.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12.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44.png"/><Relationship Id="rId43" Type="http://schemas.openxmlformats.org/officeDocument/2006/relationships/image" Target="../media/image11.png"/><Relationship Id="rId8" Type="http://schemas.openxmlformats.org/officeDocument/2006/relationships/image" Target="../media/image17.svg"/><Relationship Id="rId3" Type="http://schemas.openxmlformats.org/officeDocument/2006/relationships/image" Target="../media/image3.pn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6.svg"/></Relationships>
</file>

<file path=ppt/slides/_rels/slide20.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5.png"/><Relationship Id="rId21" Type="http://schemas.openxmlformats.org/officeDocument/2006/relationships/image" Target="../media/image27.svg"/><Relationship Id="rId34" Type="http://schemas.openxmlformats.org/officeDocument/2006/relationships/image" Target="../media/image40.png"/><Relationship Id="rId42" Type="http://schemas.openxmlformats.org/officeDocument/2006/relationships/image" Target="../media/image8.svg"/><Relationship Id="rId7" Type="http://schemas.openxmlformats.org/officeDocument/2006/relationships/image" Target="../media/image89.jpeg"/><Relationship Id="rId2" Type="http://schemas.openxmlformats.org/officeDocument/2006/relationships/image" Target="../media/image52.png"/><Relationship Id="rId16" Type="http://schemas.openxmlformats.org/officeDocument/2006/relationships/image" Target="../media/image22.png"/><Relationship Id="rId29"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88.jpeg"/><Relationship Id="rId11" Type="http://schemas.openxmlformats.org/officeDocument/2006/relationships/image" Target="../media/image17.sv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svg"/><Relationship Id="rId40" Type="http://schemas.openxmlformats.org/officeDocument/2006/relationships/image" Target="../media/image6.svg"/><Relationship Id="rId45" Type="http://schemas.openxmlformats.org/officeDocument/2006/relationships/image" Target="../media/image11.png"/><Relationship Id="rId5" Type="http://schemas.openxmlformats.org/officeDocument/2006/relationships/image" Target="../media/image87.jpe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34.png"/><Relationship Id="rId36"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image" Target="../media/image37.svg"/><Relationship Id="rId44" Type="http://schemas.openxmlformats.org/officeDocument/2006/relationships/image" Target="../media/image10.svg"/><Relationship Id="rId4" Type="http://schemas.openxmlformats.org/officeDocument/2006/relationships/image" Target="../media/image15.svg"/><Relationship Id="rId9" Type="http://schemas.openxmlformats.org/officeDocument/2006/relationships/image" Target="../media/image90.jpe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svg"/><Relationship Id="rId30" Type="http://schemas.openxmlformats.org/officeDocument/2006/relationships/image" Target="../media/image36.png"/><Relationship Id="rId35" Type="http://schemas.openxmlformats.org/officeDocument/2006/relationships/image" Target="../media/image41.svg"/><Relationship Id="rId43" Type="http://schemas.openxmlformats.org/officeDocument/2006/relationships/image" Target="../media/image9.png"/><Relationship Id="rId8" Type="http://schemas.openxmlformats.org/officeDocument/2006/relationships/image" Target="../media/image75.jpeg"/><Relationship Id="rId3" Type="http://schemas.openxmlformats.org/officeDocument/2006/relationships/image" Target="../media/image14.pn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33" Type="http://schemas.openxmlformats.org/officeDocument/2006/relationships/image" Target="../media/image39.svg"/><Relationship Id="rId38" Type="http://schemas.openxmlformats.org/officeDocument/2006/relationships/image" Target="../media/image4.png"/><Relationship Id="rId46" Type="http://schemas.openxmlformats.org/officeDocument/2006/relationships/image" Target="../media/image12.svg"/><Relationship Id="rId20" Type="http://schemas.openxmlformats.org/officeDocument/2006/relationships/image" Target="../media/image26.png"/><Relationship Id="rId41"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44.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6.jpeg"/><Relationship Id="rId11" Type="http://schemas.openxmlformats.org/officeDocument/2006/relationships/image" Target="../media/image8.svg"/><Relationship Id="rId5" Type="http://schemas.openxmlformats.org/officeDocument/2006/relationships/image" Target="../media/image15.svg"/><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6.sv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8.sv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3.png"/><Relationship Id="rId16" Type="http://schemas.openxmlformats.org/officeDocument/2006/relationships/image" Target="../media/image25.svg"/><Relationship Id="rId20" Type="http://schemas.openxmlformats.org/officeDocument/2006/relationships/image" Target="../media/image29.svg"/><Relationship Id="rId29" Type="http://schemas.openxmlformats.org/officeDocument/2006/relationships/image" Target="../media/image38.png"/><Relationship Id="rId41"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45.jpe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6.svg"/><Relationship Id="rId40" Type="http://schemas.openxmlformats.org/officeDocument/2006/relationships/image" Target="../media/image9.png"/><Relationship Id="rId5" Type="http://schemas.openxmlformats.org/officeDocument/2006/relationships/image" Target="../media/image4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5.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5.sv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4.png"/><Relationship Id="rId43" Type="http://schemas.openxmlformats.org/officeDocument/2006/relationships/image" Target="../media/image12.svg"/><Relationship Id="rId8" Type="http://schemas.openxmlformats.org/officeDocument/2006/relationships/image" Target="../media/image17.svg"/><Relationship Id="rId3"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7.png"/></Relationships>
</file>

<file path=ppt/slides/_rels/slide4.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4.pn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7.png"/><Relationship Id="rId47"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3.png"/><Relationship Id="rId16" Type="http://schemas.openxmlformats.org/officeDocument/2006/relationships/image" Target="../media/image25.sv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50.png"/><Relationship Id="rId40" Type="http://schemas.openxmlformats.org/officeDocument/2006/relationships/image" Target="../media/image5.png"/><Relationship Id="rId45" Type="http://schemas.openxmlformats.org/officeDocument/2006/relationships/image" Target="../media/image10.svg"/><Relationship Id="rId5" Type="http://schemas.openxmlformats.org/officeDocument/2006/relationships/image" Target="../media/image46.jpe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49.pn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9.png"/><Relationship Id="rId4" Type="http://schemas.openxmlformats.org/officeDocument/2006/relationships/image" Target="../media/image15.sv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48.png"/><Relationship Id="rId43" Type="http://schemas.openxmlformats.org/officeDocument/2006/relationships/image" Target="../media/image8.svg"/><Relationship Id="rId8" Type="http://schemas.openxmlformats.org/officeDocument/2006/relationships/image" Target="../media/image17.svg"/><Relationship Id="rId3"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51.png"/><Relationship Id="rId46" Type="http://schemas.openxmlformats.org/officeDocument/2006/relationships/image" Target="../media/image11.png"/><Relationship Id="rId20" Type="http://schemas.openxmlformats.org/officeDocument/2006/relationships/image" Target="../media/image29.svg"/><Relationship Id="rId41" Type="http://schemas.openxmlformats.org/officeDocument/2006/relationships/image" Target="../media/image6.svg"/></Relationships>
</file>

<file path=ppt/slides/_rels/slide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31.svg"/><Relationship Id="rId39" Type="http://schemas.openxmlformats.org/officeDocument/2006/relationships/image" Target="../media/image4.png"/><Relationship Id="rId21" Type="http://schemas.openxmlformats.org/officeDocument/2006/relationships/image" Target="../media/image26.png"/><Relationship Id="rId34" Type="http://schemas.openxmlformats.org/officeDocument/2006/relationships/image" Target="../media/image39.svg"/><Relationship Id="rId42" Type="http://schemas.openxmlformats.org/officeDocument/2006/relationships/image" Target="../media/image7.png"/><Relationship Id="rId47" Type="http://schemas.openxmlformats.org/officeDocument/2006/relationships/image" Target="../media/image12.svg"/><Relationship Id="rId7" Type="http://schemas.openxmlformats.org/officeDocument/2006/relationships/image" Target="../media/image54.jpeg"/><Relationship Id="rId2" Type="http://schemas.openxmlformats.org/officeDocument/2006/relationships/image" Target="../media/image52.png"/><Relationship Id="rId16" Type="http://schemas.openxmlformats.org/officeDocument/2006/relationships/image" Target="../media/image21.svg"/><Relationship Id="rId29"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3.jpeg"/><Relationship Id="rId11" Type="http://schemas.openxmlformats.org/officeDocument/2006/relationships/image" Target="../media/image16.png"/><Relationship Id="rId24" Type="http://schemas.openxmlformats.org/officeDocument/2006/relationships/image" Target="../media/image29.svg"/><Relationship Id="rId32" Type="http://schemas.openxmlformats.org/officeDocument/2006/relationships/image" Target="../media/image37.svg"/><Relationship Id="rId37" Type="http://schemas.openxmlformats.org/officeDocument/2006/relationships/image" Target="../media/image42.png"/><Relationship Id="rId40" Type="http://schemas.openxmlformats.org/officeDocument/2006/relationships/image" Target="../media/image5.png"/><Relationship Id="rId45" Type="http://schemas.openxmlformats.org/officeDocument/2006/relationships/image" Target="../media/image10.svg"/><Relationship Id="rId5" Type="http://schemas.openxmlformats.org/officeDocument/2006/relationships/image" Target="../media/image15.sv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svg"/><Relationship Id="rId36" Type="http://schemas.openxmlformats.org/officeDocument/2006/relationships/image" Target="../media/image41.svg"/><Relationship Id="rId10" Type="http://schemas.openxmlformats.org/officeDocument/2006/relationships/image" Target="../media/image57.jpe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56.jpe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2.png"/><Relationship Id="rId30" Type="http://schemas.openxmlformats.org/officeDocument/2006/relationships/image" Target="../media/image35.svg"/><Relationship Id="rId35" Type="http://schemas.openxmlformats.org/officeDocument/2006/relationships/image" Target="../media/image40.png"/><Relationship Id="rId43" Type="http://schemas.openxmlformats.org/officeDocument/2006/relationships/image" Target="../media/image8.svg"/><Relationship Id="rId8" Type="http://schemas.openxmlformats.org/officeDocument/2006/relationships/image" Target="../media/image55.jpeg"/><Relationship Id="rId3" Type="http://schemas.openxmlformats.org/officeDocument/2006/relationships/image" Target="../media/image13.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svg"/><Relationship Id="rId46" Type="http://schemas.openxmlformats.org/officeDocument/2006/relationships/image" Target="../media/image11.png"/><Relationship Id="rId20" Type="http://schemas.openxmlformats.org/officeDocument/2006/relationships/image" Target="../media/image25.svg"/><Relationship Id="rId41" Type="http://schemas.openxmlformats.org/officeDocument/2006/relationships/image" Target="../media/image6.svg"/></Relationships>
</file>

<file path=ppt/slides/_rels/slide6.xml.rels><?xml version="1.0" encoding="UTF-8" standalone="yes"?>
<Relationships xmlns="http://schemas.openxmlformats.org/package/2006/relationships"><Relationship Id="rId13" Type="http://schemas.openxmlformats.org/officeDocument/2006/relationships/image" Target="../media/image55.jpe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svg"/><Relationship Id="rId21" Type="http://schemas.openxmlformats.org/officeDocument/2006/relationships/image" Target="../media/image23.svg"/><Relationship Id="rId34" Type="http://schemas.openxmlformats.org/officeDocument/2006/relationships/image" Target="../media/image36.png"/><Relationship Id="rId42" Type="http://schemas.openxmlformats.org/officeDocument/2006/relationships/image" Target="../media/image4.png"/><Relationship Id="rId47" Type="http://schemas.openxmlformats.org/officeDocument/2006/relationships/image" Target="../media/image9.png"/><Relationship Id="rId50" Type="http://schemas.openxmlformats.org/officeDocument/2006/relationships/image" Target="../media/image12.svg"/><Relationship Id="rId7" Type="http://schemas.openxmlformats.org/officeDocument/2006/relationships/image" Target="../media/image60.jpeg"/><Relationship Id="rId2" Type="http://schemas.openxmlformats.org/officeDocument/2006/relationships/image" Target="../media/image13.png"/><Relationship Id="rId16" Type="http://schemas.openxmlformats.org/officeDocument/2006/relationships/image" Target="../media/image18.png"/><Relationship Id="rId29" Type="http://schemas.openxmlformats.org/officeDocument/2006/relationships/image" Target="../media/image31.svg"/><Relationship Id="rId11" Type="http://schemas.openxmlformats.org/officeDocument/2006/relationships/image" Target="../media/image56.jpe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svg"/><Relationship Id="rId40" Type="http://schemas.openxmlformats.org/officeDocument/2006/relationships/image" Target="../media/image42.png"/><Relationship Id="rId45" Type="http://schemas.openxmlformats.org/officeDocument/2006/relationships/image" Target="../media/image7.png"/><Relationship Id="rId5" Type="http://schemas.openxmlformats.org/officeDocument/2006/relationships/image" Target="../media/image58.jpeg"/><Relationship Id="rId15" Type="http://schemas.openxmlformats.org/officeDocument/2006/relationships/image" Target="../media/image17.svg"/><Relationship Id="rId23" Type="http://schemas.openxmlformats.org/officeDocument/2006/relationships/image" Target="../media/image25.sv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11.png"/><Relationship Id="rId10" Type="http://schemas.openxmlformats.org/officeDocument/2006/relationships/image" Target="../media/image54.jpeg"/><Relationship Id="rId19" Type="http://schemas.openxmlformats.org/officeDocument/2006/relationships/image" Target="../media/image21.svg"/><Relationship Id="rId31" Type="http://schemas.openxmlformats.org/officeDocument/2006/relationships/image" Target="../media/image33.svg"/><Relationship Id="rId44" Type="http://schemas.openxmlformats.org/officeDocument/2006/relationships/image" Target="../media/image6.svg"/><Relationship Id="rId4" Type="http://schemas.openxmlformats.org/officeDocument/2006/relationships/image" Target="../media/image15.svg"/><Relationship Id="rId9" Type="http://schemas.openxmlformats.org/officeDocument/2006/relationships/image" Target="../media/image6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 Id="rId30" Type="http://schemas.openxmlformats.org/officeDocument/2006/relationships/image" Target="../media/image32.png"/><Relationship Id="rId35" Type="http://schemas.openxmlformats.org/officeDocument/2006/relationships/image" Target="../media/image37.svg"/><Relationship Id="rId43" Type="http://schemas.openxmlformats.org/officeDocument/2006/relationships/image" Target="../media/image5.png"/><Relationship Id="rId48" Type="http://schemas.openxmlformats.org/officeDocument/2006/relationships/image" Target="../media/image10.svg"/><Relationship Id="rId8" Type="http://schemas.openxmlformats.org/officeDocument/2006/relationships/image" Target="../media/image45.jpeg"/><Relationship Id="rId3" Type="http://schemas.openxmlformats.org/officeDocument/2006/relationships/image" Target="../media/image14.png"/><Relationship Id="rId12" Type="http://schemas.openxmlformats.org/officeDocument/2006/relationships/image" Target="../media/image53.jpeg"/><Relationship Id="rId17" Type="http://schemas.openxmlformats.org/officeDocument/2006/relationships/image" Target="../media/image19.svg"/><Relationship Id="rId25" Type="http://schemas.openxmlformats.org/officeDocument/2006/relationships/image" Target="../media/image27.svg"/><Relationship Id="rId33" Type="http://schemas.openxmlformats.org/officeDocument/2006/relationships/image" Target="../media/image35.svg"/><Relationship Id="rId38" Type="http://schemas.openxmlformats.org/officeDocument/2006/relationships/image" Target="../media/image40.png"/><Relationship Id="rId46" Type="http://schemas.openxmlformats.org/officeDocument/2006/relationships/image" Target="../media/image8.svg"/><Relationship Id="rId20" Type="http://schemas.openxmlformats.org/officeDocument/2006/relationships/image" Target="../media/image22.png"/><Relationship Id="rId41"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59.jpe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62.jpeg"/><Relationship Id="rId7" Type="http://schemas.openxmlformats.org/officeDocument/2006/relationships/image" Target="../media/image63.png"/><Relationship Id="rId12" Type="http://schemas.openxmlformats.org/officeDocument/2006/relationships/image" Target="../media/image8.svg"/><Relationship Id="rId2" Type="http://schemas.openxmlformats.org/officeDocument/2006/relationships/image" Target="../media/image44.png"/><Relationship Id="rId16"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7.png"/><Relationship Id="rId5" Type="http://schemas.openxmlformats.org/officeDocument/2006/relationships/image" Target="../media/image15.svg"/><Relationship Id="rId15" Type="http://schemas.openxmlformats.org/officeDocument/2006/relationships/image" Target="../media/image11.png"/><Relationship Id="rId10" Type="http://schemas.openxmlformats.org/officeDocument/2006/relationships/image" Target="../media/image6.svg"/><Relationship Id="rId4" Type="http://schemas.openxmlformats.org/officeDocument/2006/relationships/image" Target="../media/image14.png"/><Relationship Id="rId9" Type="http://schemas.openxmlformats.org/officeDocument/2006/relationships/image" Target="../media/image5.png"/><Relationship Id="rId1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8.svg"/><Relationship Id="rId3" Type="http://schemas.openxmlformats.org/officeDocument/2006/relationships/image" Target="../media/image62.jpeg"/><Relationship Id="rId7" Type="http://schemas.openxmlformats.org/officeDocument/2006/relationships/image" Target="../media/image63.png"/><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image" Target="../media/image44.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6.svg"/><Relationship Id="rId5" Type="http://schemas.openxmlformats.org/officeDocument/2006/relationships/image" Target="../media/image15.svg"/><Relationship Id="rId15" Type="http://schemas.openxmlformats.org/officeDocument/2006/relationships/image" Target="../media/image10.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4.png"/><Relationship Id="rId14" Type="http://schemas.openxmlformats.org/officeDocument/2006/relationships/image" Target="../media/image9.png"/></Relationships>
</file>

<file path=ppt/slides/_rels/slide9.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9" Type="http://schemas.openxmlformats.org/officeDocument/2006/relationships/image" Target="../media/image70.png"/><Relationship Id="rId21" Type="http://schemas.openxmlformats.org/officeDocument/2006/relationships/image" Target="../media/image30.png"/><Relationship Id="rId34" Type="http://schemas.openxmlformats.org/officeDocument/2006/relationships/image" Target="../media/image43.svg"/><Relationship Id="rId42" Type="http://schemas.openxmlformats.org/officeDocument/2006/relationships/image" Target="../media/image5.png"/><Relationship Id="rId47"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13.png"/><Relationship Id="rId16" Type="http://schemas.openxmlformats.org/officeDocument/2006/relationships/image" Target="../media/image25.svg"/><Relationship Id="rId29" Type="http://schemas.openxmlformats.org/officeDocument/2006/relationships/image" Target="../media/image38.png"/><Relationship Id="rId11" Type="http://schemas.openxmlformats.org/officeDocument/2006/relationships/image" Target="../media/image20.png"/><Relationship Id="rId24" Type="http://schemas.openxmlformats.org/officeDocument/2006/relationships/image" Target="../media/image33.svg"/><Relationship Id="rId32" Type="http://schemas.openxmlformats.org/officeDocument/2006/relationships/image" Target="../media/image41.svg"/><Relationship Id="rId37" Type="http://schemas.openxmlformats.org/officeDocument/2006/relationships/image" Target="../media/image68.jpeg"/><Relationship Id="rId40" Type="http://schemas.openxmlformats.org/officeDocument/2006/relationships/image" Target="../media/image71.png"/><Relationship Id="rId45" Type="http://schemas.openxmlformats.org/officeDocument/2006/relationships/image" Target="../media/image8.svg"/><Relationship Id="rId5" Type="http://schemas.openxmlformats.org/officeDocument/2006/relationships/image" Target="../media/image65.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36" Type="http://schemas.openxmlformats.org/officeDocument/2006/relationships/image" Target="../media/image67.png"/><Relationship Id="rId49" Type="http://schemas.openxmlformats.org/officeDocument/2006/relationships/image" Target="../media/image12.svg"/><Relationship Id="rId10" Type="http://schemas.openxmlformats.org/officeDocument/2006/relationships/image" Target="../media/image19.sv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7.png"/><Relationship Id="rId4" Type="http://schemas.openxmlformats.org/officeDocument/2006/relationships/image" Target="../media/image15.sv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 Id="rId30" Type="http://schemas.openxmlformats.org/officeDocument/2006/relationships/image" Target="../media/image39.svg"/><Relationship Id="rId35" Type="http://schemas.openxmlformats.org/officeDocument/2006/relationships/image" Target="../media/image66.jpeg"/><Relationship Id="rId43" Type="http://schemas.openxmlformats.org/officeDocument/2006/relationships/image" Target="../media/image6.svg"/><Relationship Id="rId48" Type="http://schemas.openxmlformats.org/officeDocument/2006/relationships/image" Target="../media/image11.png"/><Relationship Id="rId8" Type="http://schemas.openxmlformats.org/officeDocument/2006/relationships/image" Target="../media/image17.svg"/><Relationship Id="rId3"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69.png"/><Relationship Id="rId46" Type="http://schemas.openxmlformats.org/officeDocument/2006/relationships/image" Target="../media/image9.png"/><Relationship Id="rId20" Type="http://schemas.openxmlformats.org/officeDocument/2006/relationships/image" Target="../media/image29.svg"/><Relationship Id="rId41"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rot="5400000">
            <a:off x="-635654" y="874395"/>
            <a:ext cx="20574000" cy="18825210"/>
          </a:xfrm>
          <a:custGeom>
            <a:avLst/>
            <a:gdLst/>
            <a:ahLst/>
            <a:cxnLst/>
            <a:rect l="l" t="t" r="r" b="b"/>
            <a:pathLst>
              <a:path w="20574000" h="18825210">
                <a:moveTo>
                  <a:pt x="0" y="0"/>
                </a:moveTo>
                <a:lnTo>
                  <a:pt x="20574000" y="0"/>
                </a:lnTo>
                <a:lnTo>
                  <a:pt x="20574000" y="18825210"/>
                </a:lnTo>
                <a:lnTo>
                  <a:pt x="0" y="18825210"/>
                </a:lnTo>
                <a:lnTo>
                  <a:pt x="0" y="0"/>
                </a:lnTo>
                <a:close/>
              </a:path>
            </a:pathLst>
          </a:custGeom>
          <a:blipFill>
            <a:blip r:embed="rId2"/>
            <a:stretch>
              <a:fillRect/>
            </a:stretch>
          </a:blipFill>
        </p:spPr>
      </p:sp>
      <p:grpSp>
        <p:nvGrpSpPr>
          <p:cNvPr id="3" name="Group 3"/>
          <p:cNvGrpSpPr/>
          <p:nvPr/>
        </p:nvGrpSpPr>
        <p:grpSpPr>
          <a:xfrm>
            <a:off x="4544121" y="3091600"/>
            <a:ext cx="9199757" cy="8769565"/>
            <a:chOff x="0" y="0"/>
            <a:chExt cx="12266343" cy="11692754"/>
          </a:xfrm>
        </p:grpSpPr>
        <p:sp>
          <p:nvSpPr>
            <p:cNvPr id="4" name="Freeform 4"/>
            <p:cNvSpPr/>
            <p:nvPr/>
          </p:nvSpPr>
          <p:spPr>
            <a:xfrm>
              <a:off x="779722" y="1771500"/>
              <a:ext cx="11486621" cy="8614966"/>
            </a:xfrm>
            <a:custGeom>
              <a:avLst/>
              <a:gdLst/>
              <a:ahLst/>
              <a:cxnLst/>
              <a:rect l="l" t="t" r="r" b="b"/>
              <a:pathLst>
                <a:path w="11486621" h="8614966">
                  <a:moveTo>
                    <a:pt x="0" y="0"/>
                  </a:moveTo>
                  <a:lnTo>
                    <a:pt x="11486621" y="0"/>
                  </a:lnTo>
                  <a:lnTo>
                    <a:pt x="11486621" y="8614966"/>
                  </a:lnTo>
                  <a:lnTo>
                    <a:pt x="0" y="8614966"/>
                  </a:lnTo>
                  <a:lnTo>
                    <a:pt x="0" y="0"/>
                  </a:lnTo>
                  <a:close/>
                </a:path>
              </a:pathLst>
            </a:custGeom>
            <a:blipFill>
              <a:blip r:embed="rId3"/>
              <a:stretch>
                <a:fillRect/>
              </a:stretch>
            </a:blipFill>
          </p:spPr>
        </p:sp>
        <p:sp>
          <p:nvSpPr>
            <p:cNvPr id="5" name="Freeform 5"/>
            <p:cNvSpPr/>
            <p:nvPr/>
          </p:nvSpPr>
          <p:spPr>
            <a:xfrm rot="2882955">
              <a:off x="1769876" y="1645666"/>
              <a:ext cx="8170382" cy="8401421"/>
            </a:xfrm>
            <a:custGeom>
              <a:avLst/>
              <a:gdLst/>
              <a:ahLst/>
              <a:cxnLst/>
              <a:rect l="l" t="t" r="r" b="b"/>
              <a:pathLst>
                <a:path w="8170382" h="8401421">
                  <a:moveTo>
                    <a:pt x="0" y="0"/>
                  </a:moveTo>
                  <a:lnTo>
                    <a:pt x="8170382" y="0"/>
                  </a:lnTo>
                  <a:lnTo>
                    <a:pt x="8170382" y="8401422"/>
                  </a:lnTo>
                  <a:lnTo>
                    <a:pt x="0" y="8401422"/>
                  </a:lnTo>
                  <a:lnTo>
                    <a:pt x="0" y="0"/>
                  </a:lnTo>
                  <a:close/>
                </a:path>
              </a:pathLst>
            </a:custGeom>
            <a:blipFill>
              <a:blip r:embed="rId4">
                <a:alphaModFix amt="64000"/>
              </a:blip>
              <a:stretch>
                <a:fillRect/>
              </a:stretch>
            </a:blipFill>
          </p:spPr>
        </p:sp>
      </p:grpSp>
      <p:grpSp>
        <p:nvGrpSpPr>
          <p:cNvPr id="6" name="Group 6"/>
          <p:cNvGrpSpPr/>
          <p:nvPr/>
        </p:nvGrpSpPr>
        <p:grpSpPr>
          <a:xfrm>
            <a:off x="1028700" y="1066800"/>
            <a:ext cx="16230600" cy="1621704"/>
            <a:chOff x="0" y="0"/>
            <a:chExt cx="21640800" cy="2162272"/>
          </a:xfrm>
        </p:grpSpPr>
        <p:sp>
          <p:nvSpPr>
            <p:cNvPr id="7" name="TextBox 7"/>
            <p:cNvSpPr txBox="1"/>
            <p:nvPr/>
          </p:nvSpPr>
          <p:spPr>
            <a:xfrm>
              <a:off x="0" y="123825"/>
              <a:ext cx="21640800" cy="1339215"/>
            </a:xfrm>
            <a:prstGeom prst="rect">
              <a:avLst/>
            </a:prstGeom>
          </p:spPr>
          <p:txBody>
            <a:bodyPr lIns="0" tIns="0" rIns="0" bIns="0" rtlCol="0" anchor="t">
              <a:spAutoFit/>
            </a:bodyPr>
            <a:lstStyle/>
            <a:p>
              <a:pPr algn="ctr">
                <a:lnSpc>
                  <a:spcPts val="7200"/>
                </a:lnSpc>
              </a:pPr>
              <a:r>
                <a:rPr lang="en-US" sz="7200" b="1">
                  <a:solidFill>
                    <a:srgbClr val="FFFFFF"/>
                  </a:solidFill>
                  <a:latin typeface="Helvetica Now Display Bold"/>
                  <a:ea typeface="Helvetica Now Display Bold"/>
                  <a:cs typeface="Helvetica Now Display Bold"/>
                  <a:sym typeface="Helvetica Now Display Bold"/>
                </a:rPr>
                <a:t>전국 차량 등록 정보 조회 및 FAQ 시스템</a:t>
              </a:r>
            </a:p>
          </p:txBody>
        </p:sp>
        <p:sp>
          <p:nvSpPr>
            <p:cNvPr id="8" name="TextBox 8"/>
            <p:cNvSpPr txBox="1"/>
            <p:nvPr/>
          </p:nvSpPr>
          <p:spPr>
            <a:xfrm>
              <a:off x="0" y="1712692"/>
              <a:ext cx="21640800" cy="449580"/>
            </a:xfrm>
            <a:prstGeom prst="rect">
              <a:avLst/>
            </a:prstGeom>
          </p:spPr>
          <p:txBody>
            <a:bodyPr lIns="0" tIns="0" rIns="0" bIns="0" rtlCol="0" anchor="t">
              <a:spAutoFit/>
            </a:bodyPr>
            <a:lstStyle/>
            <a:p>
              <a:pPr algn="ctr">
                <a:lnSpc>
                  <a:spcPts val="2400"/>
                </a:lnSpc>
              </a:pPr>
              <a:r>
                <a:rPr lang="en-US" sz="2400" b="1">
                  <a:solidFill>
                    <a:srgbClr val="FFFFFF"/>
                  </a:solidFill>
                  <a:latin typeface="Helvetica Now Display Bold"/>
                  <a:ea typeface="Helvetica Now Display Bold"/>
                  <a:cs typeface="Helvetica Now Display Bold"/>
                  <a:sym typeface="Helvetica Now Display Bold"/>
                </a:rPr>
                <a:t>Bikini City – SKN20 1st Project</a:t>
              </a:r>
            </a:p>
          </p:txBody>
        </p:sp>
      </p:grpSp>
      <p:grpSp>
        <p:nvGrpSpPr>
          <p:cNvPr id="9" name="Group 9"/>
          <p:cNvGrpSpPr/>
          <p:nvPr/>
        </p:nvGrpSpPr>
        <p:grpSpPr>
          <a:xfrm>
            <a:off x="-914402" y="0"/>
            <a:ext cx="20116795" cy="416680"/>
            <a:chOff x="-1219202" y="0"/>
            <a:chExt cx="26822393" cy="555574"/>
          </a:xfrm>
        </p:grpSpPr>
        <p:grpSp>
          <p:nvGrpSpPr>
            <p:cNvPr id="10" name="Group 10"/>
            <p:cNvGrpSpPr/>
            <p:nvPr/>
          </p:nvGrpSpPr>
          <p:grpSpPr>
            <a:xfrm>
              <a:off x="-1219202" y="0"/>
              <a:ext cx="26822393" cy="555574"/>
              <a:chOff x="-240830" y="0"/>
              <a:chExt cx="5298251" cy="109743"/>
            </a:xfrm>
          </p:grpSpPr>
          <p:sp>
            <p:nvSpPr>
              <p:cNvPr id="11" name="Freeform 11"/>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2" name="TextBox 12"/>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3" name="Group 13"/>
            <p:cNvGrpSpPr/>
            <p:nvPr/>
          </p:nvGrpSpPr>
          <p:grpSpPr>
            <a:xfrm>
              <a:off x="21603286" y="130081"/>
              <a:ext cx="295412" cy="29541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3427" t="-36015" r="-28113" b="-11996"/>
                </a:stretch>
              </a:blipFill>
            </p:spPr>
          </p:sp>
        </p:grpSp>
        <p:grpSp>
          <p:nvGrpSpPr>
            <p:cNvPr id="15" name="Group 15"/>
            <p:cNvGrpSpPr/>
            <p:nvPr/>
          </p:nvGrpSpPr>
          <p:grpSpPr>
            <a:xfrm>
              <a:off x="21074001" y="139780"/>
              <a:ext cx="282326" cy="121086"/>
              <a:chOff x="0" y="0"/>
              <a:chExt cx="55768" cy="23918"/>
            </a:xfrm>
          </p:grpSpPr>
          <p:sp>
            <p:nvSpPr>
              <p:cNvPr id="16" name="Freeform 16"/>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7" name="TextBox 17"/>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8" name="Group 18"/>
            <p:cNvGrpSpPr/>
            <p:nvPr/>
          </p:nvGrpSpPr>
          <p:grpSpPr>
            <a:xfrm>
              <a:off x="21074001" y="304407"/>
              <a:ext cx="282326" cy="121086"/>
              <a:chOff x="0" y="0"/>
              <a:chExt cx="55768" cy="23918"/>
            </a:xfrm>
          </p:grpSpPr>
          <p:sp>
            <p:nvSpPr>
              <p:cNvPr id="19" name="Freeform 19"/>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20" name="TextBox 20"/>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21" name="Group 21"/>
            <p:cNvGrpSpPr/>
            <p:nvPr/>
          </p:nvGrpSpPr>
          <p:grpSpPr>
            <a:xfrm>
              <a:off x="21104665" y="166029"/>
              <a:ext cx="68589" cy="6858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3" name="TextBox 23"/>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24" name="Group 24"/>
            <p:cNvGrpSpPr/>
            <p:nvPr/>
          </p:nvGrpSpPr>
          <p:grpSpPr>
            <a:xfrm>
              <a:off x="21259605" y="330655"/>
              <a:ext cx="68589" cy="6858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26" name="TextBox 26"/>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27" name="Freeform 27"/>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30"/>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31" name="TextBox 31"/>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32" name="TextBox 32"/>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33" name="TextBox 33"/>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34" name="TextBox 34"/>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35" name="TextBox 35"/>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36" name="TextBox 36"/>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37" name="TextBox 37"/>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38" name="Freeform 38"/>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39" name="Freeform 39"/>
          <p:cNvSpPr/>
          <p:nvPr/>
        </p:nvSpPr>
        <p:spPr>
          <a:xfrm>
            <a:off x="-3206891" y="10077450"/>
            <a:ext cx="19409355" cy="19118215"/>
          </a:xfrm>
          <a:custGeom>
            <a:avLst/>
            <a:gdLst/>
            <a:ahLst/>
            <a:cxnLst/>
            <a:rect l="l" t="t" r="r" b="b"/>
            <a:pathLst>
              <a:path w="19409355" h="19118215">
                <a:moveTo>
                  <a:pt x="0" y="0"/>
                </a:moveTo>
                <a:lnTo>
                  <a:pt x="19409356" y="0"/>
                </a:lnTo>
                <a:lnTo>
                  <a:pt x="19409356" y="19118215"/>
                </a:lnTo>
                <a:lnTo>
                  <a:pt x="0" y="19118215"/>
                </a:lnTo>
                <a:lnTo>
                  <a:pt x="0" y="0"/>
                </a:lnTo>
                <a:close/>
              </a:path>
            </a:pathLst>
          </a:custGeom>
          <a:blipFill>
            <a:blip r:embed="rId14"/>
            <a:stretch>
              <a:fillRect/>
            </a:stretch>
          </a:blipFill>
        </p:spPr>
      </p:sp>
      <p:grpSp>
        <p:nvGrpSpPr>
          <p:cNvPr id="40" name="Group 40"/>
          <p:cNvGrpSpPr/>
          <p:nvPr/>
        </p:nvGrpSpPr>
        <p:grpSpPr>
          <a:xfrm>
            <a:off x="6956953" y="10077450"/>
            <a:ext cx="10302347" cy="7937608"/>
            <a:chOff x="0" y="0"/>
            <a:chExt cx="13736463" cy="10583477"/>
          </a:xfrm>
        </p:grpSpPr>
        <p:grpSp>
          <p:nvGrpSpPr>
            <p:cNvPr id="41" name="Group 41"/>
            <p:cNvGrpSpPr/>
            <p:nvPr/>
          </p:nvGrpSpPr>
          <p:grpSpPr>
            <a:xfrm>
              <a:off x="0" y="0"/>
              <a:ext cx="13736463" cy="10583477"/>
              <a:chOff x="0" y="0"/>
              <a:chExt cx="2713375" cy="2090563"/>
            </a:xfrm>
          </p:grpSpPr>
          <p:sp>
            <p:nvSpPr>
              <p:cNvPr id="42" name="Freeform 42"/>
              <p:cNvSpPr/>
              <p:nvPr/>
            </p:nvSpPr>
            <p:spPr>
              <a:xfrm>
                <a:off x="0" y="0"/>
                <a:ext cx="2713375" cy="2090563"/>
              </a:xfrm>
              <a:custGeom>
                <a:avLst/>
                <a:gdLst/>
                <a:ahLst/>
                <a:cxnLst/>
                <a:rect l="l" t="t" r="r" b="b"/>
                <a:pathLst>
                  <a:path w="2713375" h="2090563">
                    <a:moveTo>
                      <a:pt x="15029" y="0"/>
                    </a:moveTo>
                    <a:lnTo>
                      <a:pt x="2698346" y="0"/>
                    </a:lnTo>
                    <a:cubicBezTo>
                      <a:pt x="2702332" y="0"/>
                      <a:pt x="2706155" y="1583"/>
                      <a:pt x="2708973" y="4402"/>
                    </a:cubicBezTo>
                    <a:cubicBezTo>
                      <a:pt x="2711792" y="7221"/>
                      <a:pt x="2713375" y="11043"/>
                      <a:pt x="2713375" y="15029"/>
                    </a:cubicBezTo>
                    <a:lnTo>
                      <a:pt x="2713375" y="2075534"/>
                    </a:lnTo>
                    <a:cubicBezTo>
                      <a:pt x="2713375" y="2079520"/>
                      <a:pt x="2711792" y="2083343"/>
                      <a:pt x="2708973" y="2086161"/>
                    </a:cubicBezTo>
                    <a:cubicBezTo>
                      <a:pt x="2706155" y="2088980"/>
                      <a:pt x="2702332" y="2090563"/>
                      <a:pt x="2698346" y="2090563"/>
                    </a:cubicBezTo>
                    <a:lnTo>
                      <a:pt x="15029" y="2090563"/>
                    </a:lnTo>
                    <a:cubicBezTo>
                      <a:pt x="11043" y="2090563"/>
                      <a:pt x="7221" y="2088980"/>
                      <a:pt x="4402" y="2086161"/>
                    </a:cubicBezTo>
                    <a:cubicBezTo>
                      <a:pt x="1583" y="2083343"/>
                      <a:pt x="0" y="2079520"/>
                      <a:pt x="0" y="2075534"/>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43" name="TextBox 43"/>
              <p:cNvSpPr txBox="1"/>
              <p:nvPr/>
            </p:nvSpPr>
            <p:spPr>
              <a:xfrm>
                <a:off x="0" y="28575"/>
                <a:ext cx="2713375" cy="2061988"/>
              </a:xfrm>
              <a:prstGeom prst="rect">
                <a:avLst/>
              </a:prstGeom>
            </p:spPr>
            <p:txBody>
              <a:bodyPr lIns="50800" tIns="50800" rIns="50800" bIns="50800" rtlCol="0" anchor="ctr"/>
              <a:lstStyle/>
              <a:p>
                <a:pPr algn="ctr">
                  <a:lnSpc>
                    <a:spcPts val="2100"/>
                  </a:lnSpc>
                </a:pPr>
                <a:endParaRPr/>
              </a:p>
            </p:txBody>
          </p:sp>
        </p:grpSp>
        <p:sp>
          <p:nvSpPr>
            <p:cNvPr id="44" name="Freeform 4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15">
                <a:alphaModFix amt="0"/>
                <a:extLst>
                  <a:ext uri="{96DAC541-7B7A-43D3-8B79-37D633B846F1}">
                    <asvg:svgBlip xmlns:asvg="http://schemas.microsoft.com/office/drawing/2016/SVG/main" r:embed="rId16"/>
                  </a:ext>
                </a:extLst>
              </a:blip>
              <a:stretch>
                <a:fillRect r="-5176" b="-935482"/>
              </a:stretch>
            </a:blipFill>
          </p:spPr>
        </p:sp>
        <p:sp>
          <p:nvSpPr>
            <p:cNvPr id="45" name="Freeform 45"/>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15">
                <a:alphaModFix amt="0"/>
                <a:extLst>
                  <a:ext uri="{96DAC541-7B7A-43D3-8B79-37D633B846F1}">
                    <asvg:svgBlip xmlns:asvg="http://schemas.microsoft.com/office/drawing/2016/SVG/main" r:embed="rId16"/>
                  </a:ext>
                </a:extLst>
              </a:blip>
              <a:stretch>
                <a:fillRect l="-27311" r="-6590" b="-935482"/>
              </a:stretch>
            </a:blipFill>
          </p:spPr>
        </p:sp>
        <p:sp>
          <p:nvSpPr>
            <p:cNvPr id="46" name="Freeform 46"/>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15">
                <a:alphaModFix amt="0"/>
                <a:extLst>
                  <a:ext uri="{96DAC541-7B7A-43D3-8B79-37D633B846F1}">
                    <asvg:svgBlip xmlns:asvg="http://schemas.microsoft.com/office/drawing/2016/SVG/main" r:embed="rId16"/>
                  </a:ext>
                </a:extLst>
              </a:blip>
              <a:stretch>
                <a:fillRect l="-33902" b="-935482"/>
              </a:stretch>
            </a:blipFill>
          </p:spPr>
        </p:sp>
        <p:sp>
          <p:nvSpPr>
            <p:cNvPr id="47" name="TextBox 47"/>
            <p:cNvSpPr txBox="1"/>
            <p:nvPr/>
          </p:nvSpPr>
          <p:spPr>
            <a:xfrm>
              <a:off x="1777064" y="1256740"/>
              <a:ext cx="11440165" cy="1339215"/>
            </a:xfrm>
            <a:prstGeom prst="rect">
              <a:avLst/>
            </a:prstGeom>
          </p:spPr>
          <p:txBody>
            <a:bodyPr lIns="0" tIns="0" rIns="0" bIns="0" rtlCol="0" anchor="t">
              <a:spAutoFit/>
            </a:bodyPr>
            <a:lstStyle/>
            <a:p>
              <a:pPr marL="0" lvl="0" indent="0" algn="r">
                <a:lnSpc>
                  <a:spcPts val="7200"/>
                </a:lnSpc>
                <a:spcBef>
                  <a:spcPct val="0"/>
                </a:spcBef>
              </a:pPr>
              <a:r>
                <a:rPr lang="en-US" sz="7200" b="1" u="none" strike="noStrike">
                  <a:solidFill>
                    <a:srgbClr val="FFFFFF">
                      <a:alpha val="0"/>
                    </a:srgbClr>
                  </a:solidFill>
                  <a:latin typeface="Helvetica Now Display Bold"/>
                  <a:ea typeface="Helvetica Now Display Bold"/>
                  <a:cs typeface="Helvetica Now Display Bold"/>
                  <a:sym typeface="Helvetica Now Display Bold"/>
                </a:rPr>
                <a:t>Introduction</a:t>
              </a:r>
            </a:p>
          </p:txBody>
        </p:sp>
        <p:sp>
          <p:nvSpPr>
            <p:cNvPr id="48" name="TextBox 48"/>
            <p:cNvSpPr txBox="1"/>
            <p:nvPr/>
          </p:nvSpPr>
          <p:spPr>
            <a:xfrm>
              <a:off x="1777064" y="3004635"/>
              <a:ext cx="11440165" cy="1339215"/>
            </a:xfrm>
            <a:prstGeom prst="rect">
              <a:avLst/>
            </a:prstGeom>
          </p:spPr>
          <p:txBody>
            <a:bodyPr lIns="0" tIns="0" rIns="0" bIns="0" rtlCol="0" anchor="t">
              <a:spAutoFit/>
            </a:bodyPr>
            <a:lstStyle/>
            <a:p>
              <a:pPr marL="0" lvl="0" indent="0" algn="r">
                <a:lnSpc>
                  <a:spcPts val="7200"/>
                </a:lnSpc>
                <a:spcBef>
                  <a:spcPct val="0"/>
                </a:spcBef>
              </a:pPr>
              <a:r>
                <a:rPr lang="en-US" sz="7200" b="1" u="none" strike="noStrike">
                  <a:solidFill>
                    <a:srgbClr val="FFFFFF">
                      <a:alpha val="0"/>
                    </a:srgbClr>
                  </a:solidFill>
                  <a:latin typeface="Helvetica Now Display Bold"/>
                  <a:ea typeface="Helvetica Now Display Bold"/>
                  <a:cs typeface="Helvetica Now Display Bold"/>
                  <a:sym typeface="Helvetica Now Display Bold"/>
                </a:rPr>
                <a:t>About Us</a:t>
              </a:r>
            </a:p>
          </p:txBody>
        </p:sp>
        <p:sp>
          <p:nvSpPr>
            <p:cNvPr id="49" name="TextBox 49"/>
            <p:cNvSpPr txBox="1"/>
            <p:nvPr/>
          </p:nvSpPr>
          <p:spPr>
            <a:xfrm>
              <a:off x="1777064" y="4752530"/>
              <a:ext cx="11440165" cy="1339215"/>
            </a:xfrm>
            <a:prstGeom prst="rect">
              <a:avLst/>
            </a:prstGeom>
          </p:spPr>
          <p:txBody>
            <a:bodyPr lIns="0" tIns="0" rIns="0" bIns="0" rtlCol="0" anchor="t">
              <a:spAutoFit/>
            </a:bodyPr>
            <a:lstStyle/>
            <a:p>
              <a:pPr marL="0" lvl="0" indent="0" algn="r">
                <a:lnSpc>
                  <a:spcPts val="7200"/>
                </a:lnSpc>
                <a:spcBef>
                  <a:spcPct val="0"/>
                </a:spcBef>
              </a:pPr>
              <a:r>
                <a:rPr lang="en-US" sz="7200" b="1" u="none" strike="noStrike">
                  <a:solidFill>
                    <a:srgbClr val="FFFFFF">
                      <a:alpha val="0"/>
                    </a:srgbClr>
                  </a:solidFill>
                  <a:latin typeface="Helvetica Now Display Bold"/>
                  <a:ea typeface="Helvetica Now Display Bold"/>
                  <a:cs typeface="Helvetica Now Display Bold"/>
                  <a:sym typeface="Helvetica Now Display Bold"/>
                </a:rPr>
                <a:t>Our Products</a:t>
              </a:r>
            </a:p>
          </p:txBody>
        </p:sp>
        <p:sp>
          <p:nvSpPr>
            <p:cNvPr id="50" name="TextBox 50"/>
            <p:cNvSpPr txBox="1"/>
            <p:nvPr/>
          </p:nvSpPr>
          <p:spPr>
            <a:xfrm>
              <a:off x="1777064" y="6500425"/>
              <a:ext cx="11440165" cy="1339215"/>
            </a:xfrm>
            <a:prstGeom prst="rect">
              <a:avLst/>
            </a:prstGeom>
          </p:spPr>
          <p:txBody>
            <a:bodyPr lIns="0" tIns="0" rIns="0" bIns="0" rtlCol="0" anchor="t">
              <a:spAutoFit/>
            </a:bodyPr>
            <a:lstStyle/>
            <a:p>
              <a:pPr marL="0" lvl="0" indent="0" algn="r">
                <a:lnSpc>
                  <a:spcPts val="7200"/>
                </a:lnSpc>
                <a:spcBef>
                  <a:spcPct val="0"/>
                </a:spcBef>
              </a:pPr>
              <a:r>
                <a:rPr lang="en-US" sz="7200" b="1" u="none" strike="noStrike">
                  <a:solidFill>
                    <a:srgbClr val="FFFFFF">
                      <a:alpha val="0"/>
                    </a:srgbClr>
                  </a:solidFill>
                  <a:latin typeface="Helvetica Now Display Bold"/>
                  <a:ea typeface="Helvetica Now Display Bold"/>
                  <a:cs typeface="Helvetica Now Display Bold"/>
                  <a:sym typeface="Helvetica Now Display Bold"/>
                </a:rPr>
                <a:t>Chapter Title</a:t>
              </a:r>
            </a:p>
          </p:txBody>
        </p:sp>
        <p:sp>
          <p:nvSpPr>
            <p:cNvPr id="51" name="TextBox 51"/>
            <p:cNvSpPr txBox="1"/>
            <p:nvPr/>
          </p:nvSpPr>
          <p:spPr>
            <a:xfrm>
              <a:off x="1777064" y="8248319"/>
              <a:ext cx="11440165" cy="1339215"/>
            </a:xfrm>
            <a:prstGeom prst="rect">
              <a:avLst/>
            </a:prstGeom>
          </p:spPr>
          <p:txBody>
            <a:bodyPr lIns="0" tIns="0" rIns="0" bIns="0" rtlCol="0" anchor="t">
              <a:spAutoFit/>
            </a:bodyPr>
            <a:lstStyle/>
            <a:p>
              <a:pPr marL="0" lvl="0" indent="0" algn="r">
                <a:lnSpc>
                  <a:spcPts val="7200"/>
                </a:lnSpc>
                <a:spcBef>
                  <a:spcPct val="0"/>
                </a:spcBef>
              </a:pPr>
              <a:r>
                <a:rPr lang="en-US" sz="7200" b="1" u="none" strike="noStrike">
                  <a:solidFill>
                    <a:srgbClr val="FFFFFF">
                      <a:alpha val="0"/>
                    </a:srgbClr>
                  </a:solidFill>
                  <a:latin typeface="Helvetica Now Display Bold"/>
                  <a:ea typeface="Helvetica Now Display Bold"/>
                  <a:cs typeface="Helvetica Now Display Bold"/>
                  <a:sym typeface="Helvetica Now Display Bold"/>
                </a:rPr>
                <a:t>Chapter Title</a:t>
              </a:r>
            </a:p>
          </p:txBody>
        </p:sp>
        <p:sp>
          <p:nvSpPr>
            <p:cNvPr id="52" name="AutoShape 52"/>
            <p:cNvSpPr/>
            <p:nvPr/>
          </p:nvSpPr>
          <p:spPr>
            <a:xfrm>
              <a:off x="674167" y="9729962"/>
              <a:ext cx="12543062" cy="0"/>
            </a:xfrm>
            <a:prstGeom prst="line">
              <a:avLst/>
            </a:prstGeom>
            <a:ln w="50800" cap="flat">
              <a:solidFill>
                <a:srgbClr val="D8D8D8">
                  <a:alpha val="0"/>
                </a:srgbClr>
              </a:solidFill>
              <a:prstDash val="solid"/>
              <a:headEnd type="none" w="sm" len="sm"/>
              <a:tailEnd type="none" w="sm" len="sm"/>
            </a:ln>
          </p:spPr>
        </p:sp>
        <p:sp>
          <p:nvSpPr>
            <p:cNvPr id="53" name="AutoShape 53"/>
            <p:cNvSpPr/>
            <p:nvPr/>
          </p:nvSpPr>
          <p:spPr>
            <a:xfrm>
              <a:off x="674167" y="2738383"/>
              <a:ext cx="12543062" cy="0"/>
            </a:xfrm>
            <a:prstGeom prst="line">
              <a:avLst/>
            </a:prstGeom>
            <a:ln w="50800" cap="flat">
              <a:solidFill>
                <a:srgbClr val="D8D8D8">
                  <a:alpha val="0"/>
                </a:srgbClr>
              </a:solidFill>
              <a:prstDash val="solid"/>
              <a:headEnd type="none" w="sm" len="sm"/>
              <a:tailEnd type="none" w="sm" len="sm"/>
            </a:ln>
          </p:spPr>
        </p:sp>
        <p:sp>
          <p:nvSpPr>
            <p:cNvPr id="54" name="AutoShape 54"/>
            <p:cNvSpPr/>
            <p:nvPr/>
          </p:nvSpPr>
          <p:spPr>
            <a:xfrm>
              <a:off x="674167" y="4486277"/>
              <a:ext cx="12543062" cy="0"/>
            </a:xfrm>
            <a:prstGeom prst="line">
              <a:avLst/>
            </a:prstGeom>
            <a:ln w="50800" cap="flat">
              <a:solidFill>
                <a:srgbClr val="D8D8D8">
                  <a:alpha val="0"/>
                </a:srgbClr>
              </a:solidFill>
              <a:prstDash val="solid"/>
              <a:headEnd type="none" w="sm" len="sm"/>
              <a:tailEnd type="none" w="sm" len="sm"/>
            </a:ln>
          </p:spPr>
        </p:sp>
        <p:sp>
          <p:nvSpPr>
            <p:cNvPr id="55" name="AutoShape 55"/>
            <p:cNvSpPr/>
            <p:nvPr/>
          </p:nvSpPr>
          <p:spPr>
            <a:xfrm>
              <a:off x="674167" y="6234172"/>
              <a:ext cx="12543062" cy="0"/>
            </a:xfrm>
            <a:prstGeom prst="line">
              <a:avLst/>
            </a:prstGeom>
            <a:ln w="50800" cap="flat">
              <a:solidFill>
                <a:srgbClr val="D8D8D8">
                  <a:alpha val="0"/>
                </a:srgbClr>
              </a:solidFill>
              <a:prstDash val="solid"/>
              <a:headEnd type="none" w="sm" len="sm"/>
              <a:tailEnd type="none" w="sm" len="sm"/>
            </a:ln>
          </p:spPr>
        </p:sp>
        <p:sp>
          <p:nvSpPr>
            <p:cNvPr id="56" name="AutoShape 56"/>
            <p:cNvSpPr/>
            <p:nvPr/>
          </p:nvSpPr>
          <p:spPr>
            <a:xfrm>
              <a:off x="674167" y="7982067"/>
              <a:ext cx="12543062" cy="0"/>
            </a:xfrm>
            <a:prstGeom prst="line">
              <a:avLst/>
            </a:prstGeom>
            <a:ln w="50800" cap="flat">
              <a:solidFill>
                <a:srgbClr val="D8D8D8">
                  <a:alpha val="0"/>
                </a:srgbClr>
              </a:solidFill>
              <a:prstDash val="solid"/>
              <a:headEnd type="none" w="sm" len="sm"/>
              <a:tailEnd type="none" w="sm" len="sm"/>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11794" y="-3453392"/>
            <a:ext cx="17455619" cy="17193785"/>
          </a:xfrm>
          <a:custGeom>
            <a:avLst/>
            <a:gdLst/>
            <a:ahLst/>
            <a:cxnLst/>
            <a:rect l="l" t="t" r="r" b="b"/>
            <a:pathLst>
              <a:path w="17455619" h="17193785">
                <a:moveTo>
                  <a:pt x="0" y="0"/>
                </a:moveTo>
                <a:lnTo>
                  <a:pt x="17455619" y="0"/>
                </a:lnTo>
                <a:lnTo>
                  <a:pt x="17455619" y="17193784"/>
                </a:lnTo>
                <a:lnTo>
                  <a:pt x="0" y="17193784"/>
                </a:lnTo>
                <a:lnTo>
                  <a:pt x="0" y="0"/>
                </a:lnTo>
                <a:close/>
              </a:path>
            </a:pathLst>
          </a:custGeom>
          <a:blipFill>
            <a:blip r:embed="rId2"/>
            <a:stretch>
              <a:fillRect/>
            </a:stretch>
          </a:blipFill>
        </p:spPr>
      </p:sp>
      <p:sp>
        <p:nvSpPr>
          <p:cNvPr id="3" name="Freeform 3"/>
          <p:cNvSpPr/>
          <p:nvPr/>
        </p:nvSpPr>
        <p:spPr>
          <a:xfrm>
            <a:off x="-211762" y="-23217668"/>
            <a:ext cx="18711524" cy="23426008"/>
          </a:xfrm>
          <a:custGeom>
            <a:avLst/>
            <a:gdLst/>
            <a:ahLst/>
            <a:cxnLst/>
            <a:rect l="l" t="t" r="r" b="b"/>
            <a:pathLst>
              <a:path w="18711524" h="23426008">
                <a:moveTo>
                  <a:pt x="0" y="0"/>
                </a:moveTo>
                <a:lnTo>
                  <a:pt x="18711524" y="0"/>
                </a:lnTo>
                <a:lnTo>
                  <a:pt x="18711524" y="23426008"/>
                </a:lnTo>
                <a:lnTo>
                  <a:pt x="0" y="23426008"/>
                </a:lnTo>
                <a:lnTo>
                  <a:pt x="0" y="0"/>
                </a:lnTo>
                <a:close/>
              </a:path>
            </a:pathLst>
          </a:custGeom>
          <a:blipFill>
            <a:blip r:embed="rId3"/>
            <a:stretch>
              <a:fillRect/>
            </a:stretch>
          </a:blipFill>
        </p:spPr>
      </p:sp>
      <p:grpSp>
        <p:nvGrpSpPr>
          <p:cNvPr id="4" name="Group 4"/>
          <p:cNvGrpSpPr/>
          <p:nvPr/>
        </p:nvGrpSpPr>
        <p:grpSpPr>
          <a:xfrm>
            <a:off x="9548396" y="-7692552"/>
            <a:ext cx="7710904" cy="7900892"/>
            <a:chOff x="0" y="0"/>
            <a:chExt cx="10281205" cy="10534523"/>
          </a:xfrm>
        </p:grpSpPr>
        <p:grpSp>
          <p:nvGrpSpPr>
            <p:cNvPr id="5" name="Group 5"/>
            <p:cNvGrpSpPr/>
            <p:nvPr/>
          </p:nvGrpSpPr>
          <p:grpSpPr>
            <a:xfrm>
              <a:off x="0" y="0"/>
              <a:ext cx="10281205" cy="10534523"/>
              <a:chOff x="0" y="0"/>
              <a:chExt cx="2030855" cy="2080893"/>
            </a:xfrm>
          </p:grpSpPr>
          <p:sp>
            <p:nvSpPr>
              <p:cNvPr id="6" name="Freeform 6"/>
              <p:cNvSpPr/>
              <p:nvPr/>
            </p:nvSpPr>
            <p:spPr>
              <a:xfrm>
                <a:off x="0" y="0"/>
                <a:ext cx="2030855" cy="2080894"/>
              </a:xfrm>
              <a:custGeom>
                <a:avLst/>
                <a:gdLst/>
                <a:ahLst/>
                <a:cxnLst/>
                <a:rect l="l" t="t" r="r" b="b"/>
                <a:pathLst>
                  <a:path w="2030855" h="2080894">
                    <a:moveTo>
                      <a:pt x="20080" y="0"/>
                    </a:moveTo>
                    <a:lnTo>
                      <a:pt x="2010775" y="0"/>
                    </a:lnTo>
                    <a:cubicBezTo>
                      <a:pt x="2021865" y="0"/>
                      <a:pt x="2030855" y="8990"/>
                      <a:pt x="2030855" y="20080"/>
                    </a:cubicBezTo>
                    <a:lnTo>
                      <a:pt x="2030855" y="2060813"/>
                    </a:lnTo>
                    <a:cubicBezTo>
                      <a:pt x="2030855" y="2071903"/>
                      <a:pt x="2021865" y="2080894"/>
                      <a:pt x="2010775" y="2080894"/>
                    </a:cubicBezTo>
                    <a:lnTo>
                      <a:pt x="20080" y="2080894"/>
                    </a:lnTo>
                    <a:cubicBezTo>
                      <a:pt x="8990" y="2080894"/>
                      <a:pt x="0" y="2071903"/>
                      <a:pt x="0" y="2060813"/>
                    </a:cubicBezTo>
                    <a:lnTo>
                      <a:pt x="0" y="20080"/>
                    </a:lnTo>
                    <a:cubicBezTo>
                      <a:pt x="0" y="8990"/>
                      <a:pt x="8990" y="0"/>
                      <a:pt x="20080" y="0"/>
                    </a:cubicBezTo>
                    <a:close/>
                  </a:path>
                </a:pathLst>
              </a:custGeom>
              <a:solidFill>
                <a:srgbClr val="2B2B2B">
                  <a:alpha val="0"/>
                </a:srgbClr>
              </a:solidFill>
            </p:spPr>
          </p:sp>
          <p:sp>
            <p:nvSpPr>
              <p:cNvPr id="7" name="TextBox 7"/>
              <p:cNvSpPr txBox="1"/>
              <p:nvPr/>
            </p:nvSpPr>
            <p:spPr>
              <a:xfrm>
                <a:off x="0" y="38100"/>
                <a:ext cx="2030855" cy="2042793"/>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9" name="Freeform 9"/>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10" name="Freeform 10"/>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1" name="AutoShape 11"/>
            <p:cNvSpPr/>
            <p:nvPr/>
          </p:nvSpPr>
          <p:spPr>
            <a:xfrm>
              <a:off x="547871" y="4460340"/>
              <a:ext cx="9185463" cy="0"/>
            </a:xfrm>
            <a:prstGeom prst="line">
              <a:avLst/>
            </a:prstGeom>
            <a:ln w="50800" cap="flat">
              <a:solidFill>
                <a:srgbClr val="D8D8D8">
                  <a:alpha val="0"/>
                </a:srgbClr>
              </a:solidFill>
              <a:prstDash val="solid"/>
              <a:headEnd type="none" w="sm" len="sm"/>
              <a:tailEnd type="none" w="sm" len="sm"/>
            </a:ln>
          </p:spPr>
        </p:sp>
        <p:sp>
          <p:nvSpPr>
            <p:cNvPr id="12" name="TextBox 12"/>
            <p:cNvSpPr txBox="1"/>
            <p:nvPr/>
          </p:nvSpPr>
          <p:spPr>
            <a:xfrm>
              <a:off x="547871" y="2978698"/>
              <a:ext cx="9185463"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Vision</a:t>
              </a:r>
            </a:p>
          </p:txBody>
        </p:sp>
        <p:sp>
          <p:nvSpPr>
            <p:cNvPr id="13" name="TextBox 13"/>
            <p:cNvSpPr txBox="1"/>
            <p:nvPr/>
          </p:nvSpPr>
          <p:spPr>
            <a:xfrm>
              <a:off x="547871" y="4812684"/>
              <a:ext cx="9185463" cy="3352800"/>
            </a:xfrm>
            <a:prstGeom prst="rect">
              <a:avLst/>
            </a:prstGeom>
          </p:spPr>
          <p:txBody>
            <a:bodyPr lIns="0" tIns="0" rIns="0" bIns="0" rtlCol="0" anchor="t">
              <a:spAutoFit/>
            </a:bodyPr>
            <a:lstStyle/>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ctr">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grpSp>
        <p:nvGrpSpPr>
          <p:cNvPr id="14" name="Group 14"/>
          <p:cNvGrpSpPr/>
          <p:nvPr/>
        </p:nvGrpSpPr>
        <p:grpSpPr>
          <a:xfrm>
            <a:off x="1028700" y="-7692552"/>
            <a:ext cx="7710904" cy="7900892"/>
            <a:chOff x="0" y="0"/>
            <a:chExt cx="10281205" cy="10534523"/>
          </a:xfrm>
        </p:grpSpPr>
        <p:grpSp>
          <p:nvGrpSpPr>
            <p:cNvPr id="15" name="Group 15"/>
            <p:cNvGrpSpPr/>
            <p:nvPr/>
          </p:nvGrpSpPr>
          <p:grpSpPr>
            <a:xfrm>
              <a:off x="0" y="0"/>
              <a:ext cx="10281205" cy="10534523"/>
              <a:chOff x="0" y="0"/>
              <a:chExt cx="2030855" cy="2080893"/>
            </a:xfrm>
          </p:grpSpPr>
          <p:sp>
            <p:nvSpPr>
              <p:cNvPr id="16" name="Freeform 16"/>
              <p:cNvSpPr/>
              <p:nvPr/>
            </p:nvSpPr>
            <p:spPr>
              <a:xfrm>
                <a:off x="0" y="0"/>
                <a:ext cx="2030855" cy="2080894"/>
              </a:xfrm>
              <a:custGeom>
                <a:avLst/>
                <a:gdLst/>
                <a:ahLst/>
                <a:cxnLst/>
                <a:rect l="l" t="t" r="r" b="b"/>
                <a:pathLst>
                  <a:path w="2030855" h="2080894">
                    <a:moveTo>
                      <a:pt x="20080" y="0"/>
                    </a:moveTo>
                    <a:lnTo>
                      <a:pt x="2010775" y="0"/>
                    </a:lnTo>
                    <a:cubicBezTo>
                      <a:pt x="2021865" y="0"/>
                      <a:pt x="2030855" y="8990"/>
                      <a:pt x="2030855" y="20080"/>
                    </a:cubicBezTo>
                    <a:lnTo>
                      <a:pt x="2030855" y="2060813"/>
                    </a:lnTo>
                    <a:cubicBezTo>
                      <a:pt x="2030855" y="2071903"/>
                      <a:pt x="2021865" y="2080894"/>
                      <a:pt x="2010775" y="2080894"/>
                    </a:cubicBezTo>
                    <a:lnTo>
                      <a:pt x="20080" y="2080894"/>
                    </a:lnTo>
                    <a:cubicBezTo>
                      <a:pt x="8990" y="2080894"/>
                      <a:pt x="0" y="2071903"/>
                      <a:pt x="0" y="2060813"/>
                    </a:cubicBezTo>
                    <a:lnTo>
                      <a:pt x="0" y="20080"/>
                    </a:lnTo>
                    <a:cubicBezTo>
                      <a:pt x="0" y="8990"/>
                      <a:pt x="8990" y="0"/>
                      <a:pt x="20080" y="0"/>
                    </a:cubicBezTo>
                    <a:close/>
                  </a:path>
                </a:pathLst>
              </a:custGeom>
              <a:solidFill>
                <a:srgbClr val="2B2B2B">
                  <a:alpha val="0"/>
                </a:srgbClr>
              </a:solidFill>
            </p:spPr>
          </p:sp>
          <p:sp>
            <p:nvSpPr>
              <p:cNvPr id="17" name="TextBox 17"/>
              <p:cNvSpPr txBox="1"/>
              <p:nvPr/>
            </p:nvSpPr>
            <p:spPr>
              <a:xfrm>
                <a:off x="0" y="38100"/>
                <a:ext cx="2030855" cy="2042793"/>
              </a:xfrm>
              <a:prstGeom prst="rect">
                <a:avLst/>
              </a:prstGeom>
            </p:spPr>
            <p:txBody>
              <a:bodyPr lIns="50800" tIns="50800" rIns="50800" bIns="50800" rtlCol="0" anchor="ctr"/>
              <a:lstStyle/>
              <a:p>
                <a:pPr algn="ctr">
                  <a:lnSpc>
                    <a:spcPts val="2100"/>
                  </a:lnSpc>
                </a:pPr>
                <a:endParaRPr/>
              </a:p>
            </p:txBody>
          </p:sp>
        </p:grpSp>
        <p:sp>
          <p:nvSpPr>
            <p:cNvPr id="18" name="Freeform 1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9" name="Freeform 19"/>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20" name="Freeform 20"/>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1" name="AutoShape 21"/>
            <p:cNvSpPr/>
            <p:nvPr/>
          </p:nvSpPr>
          <p:spPr>
            <a:xfrm>
              <a:off x="547871" y="4460340"/>
              <a:ext cx="9185463" cy="0"/>
            </a:xfrm>
            <a:prstGeom prst="line">
              <a:avLst/>
            </a:prstGeom>
            <a:ln w="50800" cap="flat">
              <a:solidFill>
                <a:srgbClr val="D8D8D8">
                  <a:alpha val="0"/>
                </a:srgbClr>
              </a:solidFill>
              <a:prstDash val="solid"/>
              <a:headEnd type="none" w="sm" len="sm"/>
              <a:tailEnd type="none" w="sm" len="sm"/>
            </a:ln>
          </p:spPr>
        </p:sp>
        <p:sp>
          <p:nvSpPr>
            <p:cNvPr id="22" name="TextBox 22"/>
            <p:cNvSpPr txBox="1"/>
            <p:nvPr/>
          </p:nvSpPr>
          <p:spPr>
            <a:xfrm>
              <a:off x="547871" y="2978698"/>
              <a:ext cx="9185463"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Mission</a:t>
              </a:r>
            </a:p>
          </p:txBody>
        </p:sp>
        <p:sp>
          <p:nvSpPr>
            <p:cNvPr id="23" name="TextBox 23"/>
            <p:cNvSpPr txBox="1"/>
            <p:nvPr/>
          </p:nvSpPr>
          <p:spPr>
            <a:xfrm>
              <a:off x="547871" y="4812684"/>
              <a:ext cx="9185463" cy="3352800"/>
            </a:xfrm>
            <a:prstGeom prst="rect">
              <a:avLst/>
            </a:prstGeom>
          </p:spPr>
          <p:txBody>
            <a:bodyPr lIns="0" tIns="0" rIns="0" bIns="0" rtlCol="0" anchor="t">
              <a:spAutoFit/>
            </a:bodyPr>
            <a:lstStyle/>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ctr">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grpSp>
        <p:nvGrpSpPr>
          <p:cNvPr id="24" name="Group 24"/>
          <p:cNvGrpSpPr/>
          <p:nvPr/>
        </p:nvGrpSpPr>
        <p:grpSpPr>
          <a:xfrm>
            <a:off x="1028700" y="9971701"/>
            <a:ext cx="10302347" cy="7937608"/>
            <a:chOff x="0" y="0"/>
            <a:chExt cx="13736463" cy="10583477"/>
          </a:xfrm>
        </p:grpSpPr>
        <p:grpSp>
          <p:nvGrpSpPr>
            <p:cNvPr id="25" name="Group 25"/>
            <p:cNvGrpSpPr/>
            <p:nvPr/>
          </p:nvGrpSpPr>
          <p:grpSpPr>
            <a:xfrm>
              <a:off x="0" y="0"/>
              <a:ext cx="13736463" cy="10583477"/>
              <a:chOff x="0" y="0"/>
              <a:chExt cx="2713375" cy="2090563"/>
            </a:xfrm>
          </p:grpSpPr>
          <p:sp>
            <p:nvSpPr>
              <p:cNvPr id="26" name="Freeform 26"/>
              <p:cNvSpPr/>
              <p:nvPr/>
            </p:nvSpPr>
            <p:spPr>
              <a:xfrm>
                <a:off x="0" y="0"/>
                <a:ext cx="2713375" cy="2090563"/>
              </a:xfrm>
              <a:custGeom>
                <a:avLst/>
                <a:gdLst/>
                <a:ahLst/>
                <a:cxnLst/>
                <a:rect l="l" t="t" r="r" b="b"/>
                <a:pathLst>
                  <a:path w="2713375" h="2090563">
                    <a:moveTo>
                      <a:pt x="15029" y="0"/>
                    </a:moveTo>
                    <a:lnTo>
                      <a:pt x="2698346" y="0"/>
                    </a:lnTo>
                    <a:cubicBezTo>
                      <a:pt x="2702332" y="0"/>
                      <a:pt x="2706155" y="1583"/>
                      <a:pt x="2708973" y="4402"/>
                    </a:cubicBezTo>
                    <a:cubicBezTo>
                      <a:pt x="2711792" y="7221"/>
                      <a:pt x="2713375" y="11043"/>
                      <a:pt x="2713375" y="15029"/>
                    </a:cubicBezTo>
                    <a:lnTo>
                      <a:pt x="2713375" y="2075534"/>
                    </a:lnTo>
                    <a:cubicBezTo>
                      <a:pt x="2713375" y="2079520"/>
                      <a:pt x="2711792" y="2083343"/>
                      <a:pt x="2708973" y="2086161"/>
                    </a:cubicBezTo>
                    <a:cubicBezTo>
                      <a:pt x="2706155" y="2088980"/>
                      <a:pt x="2702332" y="2090563"/>
                      <a:pt x="2698346" y="2090563"/>
                    </a:cubicBezTo>
                    <a:lnTo>
                      <a:pt x="15029" y="2090563"/>
                    </a:lnTo>
                    <a:cubicBezTo>
                      <a:pt x="11043" y="2090563"/>
                      <a:pt x="7221" y="2088980"/>
                      <a:pt x="4402" y="2086161"/>
                    </a:cubicBezTo>
                    <a:cubicBezTo>
                      <a:pt x="1583" y="2083343"/>
                      <a:pt x="0" y="2079520"/>
                      <a:pt x="0" y="2075534"/>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27" name="TextBox 27"/>
              <p:cNvSpPr txBox="1"/>
              <p:nvPr/>
            </p:nvSpPr>
            <p:spPr>
              <a:xfrm>
                <a:off x="0" y="38100"/>
                <a:ext cx="2713375" cy="2052463"/>
              </a:xfrm>
              <a:prstGeom prst="rect">
                <a:avLst/>
              </a:prstGeom>
            </p:spPr>
            <p:txBody>
              <a:bodyPr lIns="50800" tIns="50800" rIns="50800" bIns="50800" rtlCol="0" anchor="ctr"/>
              <a:lstStyle/>
              <a:p>
                <a:pPr algn="l">
                  <a:lnSpc>
                    <a:spcPts val="2100"/>
                  </a:lnSpc>
                </a:pPr>
                <a:endParaRPr/>
              </a:p>
            </p:txBody>
          </p:sp>
        </p:grpSp>
        <p:sp>
          <p:nvSpPr>
            <p:cNvPr id="28" name="Freeform 2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9" name="Freeform 29"/>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30" name="Freeform 30"/>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1" name="AutoShape 31"/>
            <p:cNvSpPr/>
            <p:nvPr/>
          </p:nvSpPr>
          <p:spPr>
            <a:xfrm>
              <a:off x="596700" y="2738383"/>
              <a:ext cx="12543062" cy="0"/>
            </a:xfrm>
            <a:prstGeom prst="line">
              <a:avLst/>
            </a:prstGeom>
            <a:ln w="50800" cap="flat">
              <a:solidFill>
                <a:srgbClr val="D8D8D8">
                  <a:alpha val="0"/>
                </a:srgbClr>
              </a:solidFill>
              <a:prstDash val="solid"/>
              <a:headEnd type="none" w="sm" len="sm"/>
              <a:tailEnd type="none" w="sm" len="sm"/>
            </a:ln>
          </p:spPr>
        </p:sp>
        <p:sp>
          <p:nvSpPr>
            <p:cNvPr id="32" name="TextBox 32"/>
            <p:cNvSpPr txBox="1"/>
            <p:nvPr/>
          </p:nvSpPr>
          <p:spPr>
            <a:xfrm>
              <a:off x="596700" y="1256740"/>
              <a:ext cx="12620529"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Our History</a:t>
              </a:r>
            </a:p>
          </p:txBody>
        </p:sp>
        <p:sp>
          <p:nvSpPr>
            <p:cNvPr id="33" name="TextBox 33"/>
            <p:cNvSpPr txBox="1"/>
            <p:nvPr/>
          </p:nvSpPr>
          <p:spPr>
            <a:xfrm>
              <a:off x="596700" y="3347983"/>
              <a:ext cx="12620529" cy="5867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Magna sit amet purus gravida. Eu ultrices vitae auctor eu augue ut lectus arcu. Eleifend mi in nulla posuere sollicitudin aliquam ultrices sagittis orci. Euismod elementum nisi quis eleifend quam adipiscing vitae proin sagittis. Amet consectetur adipiscing elit ut aliquam. Vel fringilla est ullamcorper eget nulla facilisi. Lectus sit amet </a:t>
              </a:r>
            </a:p>
          </p:txBody>
        </p:sp>
      </p:grpSp>
      <p:grpSp>
        <p:nvGrpSpPr>
          <p:cNvPr id="34" name="Group 34"/>
          <p:cNvGrpSpPr/>
          <p:nvPr/>
        </p:nvGrpSpPr>
        <p:grpSpPr>
          <a:xfrm>
            <a:off x="11725015" y="9971701"/>
            <a:ext cx="5534285" cy="7937608"/>
            <a:chOff x="0" y="0"/>
            <a:chExt cx="7379046" cy="10583477"/>
          </a:xfrm>
        </p:grpSpPr>
        <p:grpSp>
          <p:nvGrpSpPr>
            <p:cNvPr id="35" name="Group 35"/>
            <p:cNvGrpSpPr/>
            <p:nvPr/>
          </p:nvGrpSpPr>
          <p:grpSpPr>
            <a:xfrm>
              <a:off x="0" y="0"/>
              <a:ext cx="7379046" cy="10583477"/>
              <a:chOff x="0" y="0"/>
              <a:chExt cx="1457589" cy="2090563"/>
            </a:xfrm>
          </p:grpSpPr>
          <p:sp>
            <p:nvSpPr>
              <p:cNvPr id="36" name="Freeform 36"/>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37" name="TextBox 37"/>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38" name="Freeform 38"/>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6">
                <a:alphaModFix amt="0"/>
              </a:blip>
              <a:stretch>
                <a:fillRect t="-2226" b="-2226"/>
              </a:stretch>
            </a:blipFill>
          </p:spPr>
        </p:sp>
        <p:sp>
          <p:nvSpPr>
            <p:cNvPr id="39" name="Freeform 3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40" name="Freeform 40"/>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41" name="Group 41"/>
          <p:cNvGrpSpPr/>
          <p:nvPr/>
        </p:nvGrpSpPr>
        <p:grpSpPr>
          <a:xfrm>
            <a:off x="2300192" y="8833307"/>
            <a:ext cx="13687616" cy="1138393"/>
            <a:chOff x="0" y="0"/>
            <a:chExt cx="4274726" cy="355527"/>
          </a:xfrm>
        </p:grpSpPr>
        <p:sp>
          <p:nvSpPr>
            <p:cNvPr id="42" name="Freeform 42"/>
            <p:cNvSpPr/>
            <p:nvPr/>
          </p:nvSpPr>
          <p:spPr>
            <a:xfrm>
              <a:off x="0" y="0"/>
              <a:ext cx="4274726" cy="355527"/>
            </a:xfrm>
            <a:custGeom>
              <a:avLst/>
              <a:gdLst/>
              <a:ahLst/>
              <a:cxnLst/>
              <a:rect l="l" t="t" r="r" b="b"/>
              <a:pathLst>
                <a:path w="4274726" h="355527">
                  <a:moveTo>
                    <a:pt x="23756" y="0"/>
                  </a:moveTo>
                  <a:lnTo>
                    <a:pt x="4250970" y="0"/>
                  </a:lnTo>
                  <a:cubicBezTo>
                    <a:pt x="4264090" y="0"/>
                    <a:pt x="4274726" y="10636"/>
                    <a:pt x="4274726" y="23756"/>
                  </a:cubicBezTo>
                  <a:lnTo>
                    <a:pt x="4274726" y="331771"/>
                  </a:lnTo>
                  <a:cubicBezTo>
                    <a:pt x="4274726" y="344891"/>
                    <a:pt x="4264090" y="355527"/>
                    <a:pt x="4250970" y="355527"/>
                  </a:cubicBezTo>
                  <a:lnTo>
                    <a:pt x="23756" y="355527"/>
                  </a:lnTo>
                  <a:cubicBezTo>
                    <a:pt x="10636" y="355527"/>
                    <a:pt x="0" y="344891"/>
                    <a:pt x="0" y="331771"/>
                  </a:cubicBezTo>
                  <a:lnTo>
                    <a:pt x="0" y="23756"/>
                  </a:lnTo>
                  <a:cubicBezTo>
                    <a:pt x="0" y="10636"/>
                    <a:pt x="10636" y="0"/>
                    <a:pt x="23756" y="0"/>
                  </a:cubicBezTo>
                  <a:close/>
                </a:path>
              </a:pathLst>
            </a:custGeom>
            <a:solidFill>
              <a:srgbClr val="000000">
                <a:alpha val="40000"/>
              </a:srgbClr>
            </a:solidFill>
          </p:spPr>
        </p:sp>
        <p:sp>
          <p:nvSpPr>
            <p:cNvPr id="43" name="TextBox 43"/>
            <p:cNvSpPr txBox="1"/>
            <p:nvPr/>
          </p:nvSpPr>
          <p:spPr>
            <a:xfrm>
              <a:off x="0" y="28575"/>
              <a:ext cx="4274726" cy="326952"/>
            </a:xfrm>
            <a:prstGeom prst="rect">
              <a:avLst/>
            </a:prstGeom>
          </p:spPr>
          <p:txBody>
            <a:bodyPr lIns="42841" tIns="42841" rIns="42841" bIns="42841" rtlCol="0" anchor="ctr"/>
            <a:lstStyle/>
            <a:p>
              <a:pPr algn="ctr">
                <a:lnSpc>
                  <a:spcPts val="2100"/>
                </a:lnSpc>
              </a:pPr>
              <a:endParaRPr/>
            </a:p>
          </p:txBody>
        </p:sp>
      </p:grpSp>
      <p:sp>
        <p:nvSpPr>
          <p:cNvPr id="44" name="Freeform 44"/>
          <p:cNvSpPr/>
          <p:nvPr/>
        </p:nvSpPr>
        <p:spPr>
          <a:xfrm>
            <a:off x="2628603"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5" name="Freeform 45"/>
          <p:cNvSpPr/>
          <p:nvPr/>
        </p:nvSpPr>
        <p:spPr>
          <a:xfrm>
            <a:off x="3570100"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6" name="Freeform 46"/>
          <p:cNvSpPr/>
          <p:nvPr/>
        </p:nvSpPr>
        <p:spPr>
          <a:xfrm>
            <a:off x="4514875"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7" name="Freeform 47"/>
          <p:cNvSpPr/>
          <p:nvPr/>
        </p:nvSpPr>
        <p:spPr>
          <a:xfrm>
            <a:off x="5459650" y="9026508"/>
            <a:ext cx="751992" cy="751992"/>
          </a:xfrm>
          <a:custGeom>
            <a:avLst/>
            <a:gdLst/>
            <a:ahLst/>
            <a:cxnLst/>
            <a:rect l="l" t="t" r="r" b="b"/>
            <a:pathLst>
              <a:path w="751992" h="751992">
                <a:moveTo>
                  <a:pt x="0" y="0"/>
                </a:moveTo>
                <a:lnTo>
                  <a:pt x="751993" y="0"/>
                </a:lnTo>
                <a:lnTo>
                  <a:pt x="751993" y="751992"/>
                </a:lnTo>
                <a:lnTo>
                  <a:pt x="0" y="75199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8" name="Freeform 48"/>
          <p:cNvSpPr/>
          <p:nvPr/>
        </p:nvSpPr>
        <p:spPr>
          <a:xfrm>
            <a:off x="6404426"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9" name="Freeform 49"/>
          <p:cNvSpPr/>
          <p:nvPr/>
        </p:nvSpPr>
        <p:spPr>
          <a:xfrm>
            <a:off x="7349201"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0" name="Freeform 50"/>
          <p:cNvSpPr/>
          <p:nvPr/>
        </p:nvSpPr>
        <p:spPr>
          <a:xfrm>
            <a:off x="13962630"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51" name="Freeform 51"/>
          <p:cNvSpPr/>
          <p:nvPr/>
        </p:nvSpPr>
        <p:spPr>
          <a:xfrm>
            <a:off x="14907405"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52" name="Freeform 52"/>
          <p:cNvSpPr/>
          <p:nvPr/>
        </p:nvSpPr>
        <p:spPr>
          <a:xfrm>
            <a:off x="10183528"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53" name="Freeform 53"/>
          <p:cNvSpPr/>
          <p:nvPr/>
        </p:nvSpPr>
        <p:spPr>
          <a:xfrm>
            <a:off x="11128303"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54" name="Freeform 54"/>
          <p:cNvSpPr/>
          <p:nvPr/>
        </p:nvSpPr>
        <p:spPr>
          <a:xfrm>
            <a:off x="12073079"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55" name="Freeform 55"/>
          <p:cNvSpPr/>
          <p:nvPr/>
        </p:nvSpPr>
        <p:spPr>
          <a:xfrm>
            <a:off x="13017854"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56" name="Freeform 56"/>
          <p:cNvSpPr/>
          <p:nvPr/>
        </p:nvSpPr>
        <p:spPr>
          <a:xfrm>
            <a:off x="8293977"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57" name="Freeform 57"/>
          <p:cNvSpPr/>
          <p:nvPr/>
        </p:nvSpPr>
        <p:spPr>
          <a:xfrm>
            <a:off x="9238752"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nvGrpSpPr>
          <p:cNvPr id="58" name="Group 58"/>
          <p:cNvGrpSpPr/>
          <p:nvPr/>
        </p:nvGrpSpPr>
        <p:grpSpPr>
          <a:xfrm>
            <a:off x="14323750" y="9865292"/>
            <a:ext cx="71872" cy="71872"/>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60" name="TextBox 60"/>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sp>
        <p:nvSpPr>
          <p:cNvPr id="91" name="TextBox 91"/>
          <p:cNvSpPr txBox="1"/>
          <p:nvPr/>
        </p:nvSpPr>
        <p:spPr>
          <a:xfrm>
            <a:off x="1571852" y="1637013"/>
            <a:ext cx="9763993" cy="97345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solidFill>
                <a:latin typeface="Helvetica Now Display Bold"/>
                <a:ea typeface="Helvetica Now Display Bold"/>
                <a:cs typeface="Helvetica Now Display Bold"/>
                <a:sym typeface="Helvetica Now Display Bold"/>
              </a:rPr>
              <a:t>데이터베이스 ERD</a:t>
            </a:r>
          </a:p>
        </p:txBody>
      </p:sp>
      <p:grpSp>
        <p:nvGrpSpPr>
          <p:cNvPr id="92" name="Group 92"/>
          <p:cNvGrpSpPr/>
          <p:nvPr/>
        </p:nvGrpSpPr>
        <p:grpSpPr>
          <a:xfrm>
            <a:off x="1794420" y="3004784"/>
            <a:ext cx="4016455" cy="2665680"/>
            <a:chOff x="0" y="0"/>
            <a:chExt cx="1591592" cy="1056323"/>
          </a:xfrm>
        </p:grpSpPr>
        <p:sp>
          <p:nvSpPr>
            <p:cNvPr id="93" name="Freeform 93"/>
            <p:cNvSpPr/>
            <p:nvPr/>
          </p:nvSpPr>
          <p:spPr>
            <a:xfrm>
              <a:off x="0" y="0"/>
              <a:ext cx="1591592" cy="1056323"/>
            </a:xfrm>
            <a:custGeom>
              <a:avLst/>
              <a:gdLst/>
              <a:ahLst/>
              <a:cxnLst/>
              <a:rect l="l" t="t" r="r" b="b"/>
              <a:pathLst>
                <a:path w="1591592" h="1056323">
                  <a:moveTo>
                    <a:pt x="38551" y="0"/>
                  </a:moveTo>
                  <a:lnTo>
                    <a:pt x="1553041" y="0"/>
                  </a:lnTo>
                  <a:cubicBezTo>
                    <a:pt x="1563266" y="0"/>
                    <a:pt x="1573071" y="4062"/>
                    <a:pt x="1580301" y="11291"/>
                  </a:cubicBezTo>
                  <a:cubicBezTo>
                    <a:pt x="1587531" y="18521"/>
                    <a:pt x="1591592" y="28327"/>
                    <a:pt x="1591592" y="38551"/>
                  </a:cubicBezTo>
                  <a:lnTo>
                    <a:pt x="1591592" y="1017772"/>
                  </a:lnTo>
                  <a:cubicBezTo>
                    <a:pt x="1591592" y="1027997"/>
                    <a:pt x="1587531" y="1037802"/>
                    <a:pt x="1580301" y="1045032"/>
                  </a:cubicBezTo>
                  <a:cubicBezTo>
                    <a:pt x="1573071" y="1052262"/>
                    <a:pt x="1563266" y="1056323"/>
                    <a:pt x="1553041" y="1056323"/>
                  </a:cubicBezTo>
                  <a:lnTo>
                    <a:pt x="38551" y="1056323"/>
                  </a:lnTo>
                  <a:cubicBezTo>
                    <a:pt x="28327" y="1056323"/>
                    <a:pt x="18521" y="1052262"/>
                    <a:pt x="11291" y="1045032"/>
                  </a:cubicBezTo>
                  <a:cubicBezTo>
                    <a:pt x="4062" y="1037802"/>
                    <a:pt x="0" y="1027997"/>
                    <a:pt x="0" y="1017772"/>
                  </a:cubicBezTo>
                  <a:lnTo>
                    <a:pt x="0" y="38551"/>
                  </a:lnTo>
                  <a:cubicBezTo>
                    <a:pt x="0" y="28327"/>
                    <a:pt x="4062" y="18521"/>
                    <a:pt x="11291" y="11291"/>
                  </a:cubicBezTo>
                  <a:cubicBezTo>
                    <a:pt x="18521" y="4062"/>
                    <a:pt x="28327" y="0"/>
                    <a:pt x="38551" y="0"/>
                  </a:cubicBezTo>
                  <a:close/>
                </a:path>
              </a:pathLst>
            </a:custGeom>
            <a:solidFill>
              <a:srgbClr val="2B2B2B"/>
            </a:solidFill>
          </p:spPr>
        </p:sp>
        <p:sp>
          <p:nvSpPr>
            <p:cNvPr id="94" name="TextBox 94"/>
            <p:cNvSpPr txBox="1"/>
            <p:nvPr/>
          </p:nvSpPr>
          <p:spPr>
            <a:xfrm>
              <a:off x="0" y="38100"/>
              <a:ext cx="1591592" cy="1018223"/>
            </a:xfrm>
            <a:prstGeom prst="rect">
              <a:avLst/>
            </a:prstGeom>
          </p:spPr>
          <p:txBody>
            <a:bodyPr lIns="47791" tIns="47791" rIns="47791" bIns="47791" rtlCol="0" anchor="ctr"/>
            <a:lstStyle/>
            <a:p>
              <a:pPr algn="ctr">
                <a:lnSpc>
                  <a:spcPts val="2100"/>
                </a:lnSpc>
              </a:pPr>
              <a:endParaRPr/>
            </a:p>
          </p:txBody>
        </p:sp>
      </p:grpSp>
      <p:sp>
        <p:nvSpPr>
          <p:cNvPr id="95" name="Freeform 95"/>
          <p:cNvSpPr/>
          <p:nvPr/>
        </p:nvSpPr>
        <p:spPr>
          <a:xfrm>
            <a:off x="1801726" y="2935433"/>
            <a:ext cx="2678397" cy="272051"/>
          </a:xfrm>
          <a:custGeom>
            <a:avLst/>
            <a:gdLst/>
            <a:ahLst/>
            <a:cxnLst/>
            <a:rect l="l" t="t" r="r" b="b"/>
            <a:pathLst>
              <a:path w="2678397" h="272051">
                <a:moveTo>
                  <a:pt x="0" y="0"/>
                </a:moveTo>
                <a:lnTo>
                  <a:pt x="2678396" y="0"/>
                </a:lnTo>
                <a:lnTo>
                  <a:pt x="2678396" y="272051"/>
                </a:lnTo>
                <a:lnTo>
                  <a:pt x="0" y="272051"/>
                </a:lnTo>
                <a:lnTo>
                  <a:pt x="0" y="0"/>
                </a:lnTo>
                <a:close/>
              </a:path>
            </a:pathLst>
          </a:custGeom>
          <a:blipFill>
            <a:blip r:embed="rId4">
              <a:extLst>
                <a:ext uri="{96DAC541-7B7A-43D3-8B79-37D633B846F1}">
                  <asvg:svgBlip xmlns:asvg="http://schemas.microsoft.com/office/drawing/2016/SVG/main" r:embed="rId5"/>
                </a:ext>
              </a:extLst>
            </a:blip>
            <a:stretch>
              <a:fillRect r="-5176" b="-935482"/>
            </a:stretch>
          </a:blipFill>
        </p:spPr>
      </p:sp>
      <p:sp>
        <p:nvSpPr>
          <p:cNvPr id="96" name="Freeform 96"/>
          <p:cNvSpPr/>
          <p:nvPr/>
        </p:nvSpPr>
        <p:spPr>
          <a:xfrm>
            <a:off x="3707069" y="2935433"/>
            <a:ext cx="2103806" cy="272051"/>
          </a:xfrm>
          <a:custGeom>
            <a:avLst/>
            <a:gdLst/>
            <a:ahLst/>
            <a:cxnLst/>
            <a:rect l="l" t="t" r="r" b="b"/>
            <a:pathLst>
              <a:path w="2103806" h="272051">
                <a:moveTo>
                  <a:pt x="0" y="0"/>
                </a:moveTo>
                <a:lnTo>
                  <a:pt x="2103806" y="0"/>
                </a:lnTo>
                <a:lnTo>
                  <a:pt x="2103806" y="272051"/>
                </a:lnTo>
                <a:lnTo>
                  <a:pt x="0" y="272051"/>
                </a:lnTo>
                <a:lnTo>
                  <a:pt x="0" y="0"/>
                </a:lnTo>
                <a:close/>
              </a:path>
            </a:pathLst>
          </a:custGeom>
          <a:blipFill>
            <a:blip r:embed="rId4">
              <a:extLst>
                <a:ext uri="{96DAC541-7B7A-43D3-8B79-37D633B846F1}">
                  <asvg:svgBlip xmlns:asvg="http://schemas.microsoft.com/office/drawing/2016/SVG/main" r:embed="rId5"/>
                </a:ext>
              </a:extLst>
            </a:blip>
            <a:stretch>
              <a:fillRect l="-33902" b="-935482"/>
            </a:stretch>
          </a:blipFill>
        </p:spPr>
      </p:sp>
      <p:sp>
        <p:nvSpPr>
          <p:cNvPr id="97" name="Freeform 97"/>
          <p:cNvSpPr/>
          <p:nvPr/>
        </p:nvSpPr>
        <p:spPr>
          <a:xfrm rot="1750228">
            <a:off x="11497545" y="4946758"/>
            <a:ext cx="1022193" cy="1022193"/>
          </a:xfrm>
          <a:custGeom>
            <a:avLst/>
            <a:gdLst/>
            <a:ahLst/>
            <a:cxnLst/>
            <a:rect l="l" t="t" r="r" b="b"/>
            <a:pathLst>
              <a:path w="1022193" h="1022193">
                <a:moveTo>
                  <a:pt x="0" y="0"/>
                </a:moveTo>
                <a:lnTo>
                  <a:pt x="1022193" y="0"/>
                </a:lnTo>
                <a:lnTo>
                  <a:pt x="1022193" y="1022193"/>
                </a:lnTo>
                <a:lnTo>
                  <a:pt x="0" y="1022193"/>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98" name="Freeform 98"/>
          <p:cNvSpPr/>
          <p:nvPr/>
        </p:nvSpPr>
        <p:spPr>
          <a:xfrm rot="2554007" flipH="1" flipV="1">
            <a:off x="6059524" y="6907694"/>
            <a:ext cx="1012434" cy="1012434"/>
          </a:xfrm>
          <a:custGeom>
            <a:avLst/>
            <a:gdLst/>
            <a:ahLst/>
            <a:cxnLst/>
            <a:rect l="l" t="t" r="r" b="b"/>
            <a:pathLst>
              <a:path w="1012434" h="1012434">
                <a:moveTo>
                  <a:pt x="1012434" y="1012433"/>
                </a:moveTo>
                <a:lnTo>
                  <a:pt x="0" y="1012433"/>
                </a:lnTo>
                <a:lnTo>
                  <a:pt x="0" y="0"/>
                </a:lnTo>
                <a:lnTo>
                  <a:pt x="1012434" y="0"/>
                </a:lnTo>
                <a:lnTo>
                  <a:pt x="1012434" y="1012433"/>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99" name="Freeform 99"/>
          <p:cNvSpPr/>
          <p:nvPr/>
        </p:nvSpPr>
        <p:spPr>
          <a:xfrm rot="-3092671" flipH="1">
            <a:off x="6070208" y="4075228"/>
            <a:ext cx="1085041" cy="1085041"/>
          </a:xfrm>
          <a:custGeom>
            <a:avLst/>
            <a:gdLst/>
            <a:ahLst/>
            <a:cxnLst/>
            <a:rect l="l" t="t" r="r" b="b"/>
            <a:pathLst>
              <a:path w="1085041" h="1085041">
                <a:moveTo>
                  <a:pt x="1085041" y="0"/>
                </a:moveTo>
                <a:lnTo>
                  <a:pt x="0" y="0"/>
                </a:lnTo>
                <a:lnTo>
                  <a:pt x="0" y="1085041"/>
                </a:lnTo>
                <a:lnTo>
                  <a:pt x="1085041" y="1085041"/>
                </a:lnTo>
                <a:lnTo>
                  <a:pt x="1085041" y="0"/>
                </a:lnTo>
                <a:close/>
              </a:path>
            </a:pathLst>
          </a:custGeom>
          <a:blipFill>
            <a:blip r:embed="rId35">
              <a:extLst>
                <a:ext uri="{96DAC541-7B7A-43D3-8B79-37D633B846F1}">
                  <asvg:svgBlip xmlns:asvg="http://schemas.microsoft.com/office/drawing/2016/SVG/main" r:embed="rId36"/>
                </a:ext>
              </a:extLst>
            </a:blip>
            <a:stretch>
              <a:fillRect/>
            </a:stretch>
          </a:blipFill>
        </p:spPr>
      </p:sp>
      <p:grpSp>
        <p:nvGrpSpPr>
          <p:cNvPr id="100" name="Group 100"/>
          <p:cNvGrpSpPr/>
          <p:nvPr/>
        </p:nvGrpSpPr>
        <p:grpSpPr>
          <a:xfrm>
            <a:off x="2102759" y="6494469"/>
            <a:ext cx="3747729" cy="2013873"/>
            <a:chOff x="0" y="0"/>
            <a:chExt cx="1485105" cy="798033"/>
          </a:xfrm>
        </p:grpSpPr>
        <p:sp>
          <p:nvSpPr>
            <p:cNvPr id="101" name="Freeform 101"/>
            <p:cNvSpPr/>
            <p:nvPr/>
          </p:nvSpPr>
          <p:spPr>
            <a:xfrm>
              <a:off x="0" y="0"/>
              <a:ext cx="1485105" cy="798033"/>
            </a:xfrm>
            <a:custGeom>
              <a:avLst/>
              <a:gdLst/>
              <a:ahLst/>
              <a:cxnLst/>
              <a:rect l="l" t="t" r="r" b="b"/>
              <a:pathLst>
                <a:path w="1485105" h="798033">
                  <a:moveTo>
                    <a:pt x="41315" y="0"/>
                  </a:moveTo>
                  <a:lnTo>
                    <a:pt x="1443790" y="0"/>
                  </a:lnTo>
                  <a:cubicBezTo>
                    <a:pt x="1454747" y="0"/>
                    <a:pt x="1465256" y="4353"/>
                    <a:pt x="1473004" y="12101"/>
                  </a:cubicBezTo>
                  <a:cubicBezTo>
                    <a:pt x="1480752" y="19849"/>
                    <a:pt x="1485105" y="30358"/>
                    <a:pt x="1485105" y="41315"/>
                  </a:cubicBezTo>
                  <a:lnTo>
                    <a:pt x="1485105" y="756718"/>
                  </a:lnTo>
                  <a:cubicBezTo>
                    <a:pt x="1485105" y="767676"/>
                    <a:pt x="1480752" y="778184"/>
                    <a:pt x="1473004" y="785932"/>
                  </a:cubicBezTo>
                  <a:cubicBezTo>
                    <a:pt x="1465256" y="793680"/>
                    <a:pt x="1454747" y="798033"/>
                    <a:pt x="1443790" y="798033"/>
                  </a:cubicBezTo>
                  <a:lnTo>
                    <a:pt x="41315" y="798033"/>
                  </a:lnTo>
                  <a:cubicBezTo>
                    <a:pt x="30358" y="798033"/>
                    <a:pt x="19849" y="793680"/>
                    <a:pt x="12101" y="785932"/>
                  </a:cubicBezTo>
                  <a:cubicBezTo>
                    <a:pt x="4353" y="778184"/>
                    <a:pt x="0" y="767676"/>
                    <a:pt x="0" y="756718"/>
                  </a:cubicBezTo>
                  <a:lnTo>
                    <a:pt x="0" y="41315"/>
                  </a:lnTo>
                  <a:cubicBezTo>
                    <a:pt x="0" y="30358"/>
                    <a:pt x="4353" y="19849"/>
                    <a:pt x="12101" y="12101"/>
                  </a:cubicBezTo>
                  <a:cubicBezTo>
                    <a:pt x="19849" y="4353"/>
                    <a:pt x="30358" y="0"/>
                    <a:pt x="41315" y="0"/>
                  </a:cubicBezTo>
                  <a:close/>
                </a:path>
              </a:pathLst>
            </a:custGeom>
            <a:solidFill>
              <a:srgbClr val="2B2B2B"/>
            </a:solidFill>
          </p:spPr>
        </p:sp>
        <p:sp>
          <p:nvSpPr>
            <p:cNvPr id="102" name="TextBox 102"/>
            <p:cNvSpPr txBox="1"/>
            <p:nvPr/>
          </p:nvSpPr>
          <p:spPr>
            <a:xfrm>
              <a:off x="0" y="38100"/>
              <a:ext cx="1485105" cy="759933"/>
            </a:xfrm>
            <a:prstGeom prst="rect">
              <a:avLst/>
            </a:prstGeom>
          </p:spPr>
          <p:txBody>
            <a:bodyPr lIns="47791" tIns="47791" rIns="47791" bIns="47791" rtlCol="0" anchor="ctr"/>
            <a:lstStyle/>
            <a:p>
              <a:pPr algn="ctr">
                <a:lnSpc>
                  <a:spcPts val="2100"/>
                </a:lnSpc>
              </a:pPr>
              <a:endParaRPr/>
            </a:p>
          </p:txBody>
        </p:sp>
      </p:grpSp>
      <p:sp>
        <p:nvSpPr>
          <p:cNvPr id="103" name="Freeform 103"/>
          <p:cNvSpPr/>
          <p:nvPr/>
        </p:nvSpPr>
        <p:spPr>
          <a:xfrm>
            <a:off x="2102759" y="6425118"/>
            <a:ext cx="2678397" cy="272051"/>
          </a:xfrm>
          <a:custGeom>
            <a:avLst/>
            <a:gdLst/>
            <a:ahLst/>
            <a:cxnLst/>
            <a:rect l="l" t="t" r="r" b="b"/>
            <a:pathLst>
              <a:path w="2678397" h="272051">
                <a:moveTo>
                  <a:pt x="0" y="0"/>
                </a:moveTo>
                <a:lnTo>
                  <a:pt x="2678397" y="0"/>
                </a:lnTo>
                <a:lnTo>
                  <a:pt x="2678397" y="272051"/>
                </a:lnTo>
                <a:lnTo>
                  <a:pt x="0" y="272051"/>
                </a:lnTo>
                <a:lnTo>
                  <a:pt x="0" y="0"/>
                </a:lnTo>
                <a:close/>
              </a:path>
            </a:pathLst>
          </a:custGeom>
          <a:blipFill>
            <a:blip r:embed="rId4">
              <a:extLst>
                <a:ext uri="{96DAC541-7B7A-43D3-8B79-37D633B846F1}">
                  <asvg:svgBlip xmlns:asvg="http://schemas.microsoft.com/office/drawing/2016/SVG/main" r:embed="rId5"/>
                </a:ext>
              </a:extLst>
            </a:blip>
            <a:stretch>
              <a:fillRect r="-5176" b="-935482"/>
            </a:stretch>
          </a:blipFill>
        </p:spPr>
      </p:sp>
      <p:sp>
        <p:nvSpPr>
          <p:cNvPr id="104" name="Freeform 104"/>
          <p:cNvSpPr/>
          <p:nvPr/>
        </p:nvSpPr>
        <p:spPr>
          <a:xfrm>
            <a:off x="3746682" y="6425118"/>
            <a:ext cx="2103806" cy="272051"/>
          </a:xfrm>
          <a:custGeom>
            <a:avLst/>
            <a:gdLst/>
            <a:ahLst/>
            <a:cxnLst/>
            <a:rect l="l" t="t" r="r" b="b"/>
            <a:pathLst>
              <a:path w="2103806" h="272051">
                <a:moveTo>
                  <a:pt x="0" y="0"/>
                </a:moveTo>
                <a:lnTo>
                  <a:pt x="2103806" y="0"/>
                </a:lnTo>
                <a:lnTo>
                  <a:pt x="2103806" y="272051"/>
                </a:lnTo>
                <a:lnTo>
                  <a:pt x="0" y="272051"/>
                </a:lnTo>
                <a:lnTo>
                  <a:pt x="0" y="0"/>
                </a:lnTo>
                <a:close/>
              </a:path>
            </a:pathLst>
          </a:custGeom>
          <a:blipFill>
            <a:blip r:embed="rId4">
              <a:extLst>
                <a:ext uri="{96DAC541-7B7A-43D3-8B79-37D633B846F1}">
                  <asvg:svgBlip xmlns:asvg="http://schemas.microsoft.com/office/drawing/2016/SVG/main" r:embed="rId5"/>
                </a:ext>
              </a:extLst>
            </a:blip>
            <a:stretch>
              <a:fillRect l="-33902" b="-935482"/>
            </a:stretch>
          </a:blipFill>
        </p:spPr>
      </p:sp>
      <p:sp>
        <p:nvSpPr>
          <p:cNvPr id="105" name="TextBox 105"/>
          <p:cNvSpPr txBox="1"/>
          <p:nvPr/>
        </p:nvSpPr>
        <p:spPr>
          <a:xfrm>
            <a:off x="2276690" y="6820512"/>
            <a:ext cx="3209710" cy="1716688"/>
          </a:xfrm>
          <a:prstGeom prst="rect">
            <a:avLst/>
          </a:prstGeom>
        </p:spPr>
        <p:txBody>
          <a:bodyPr lIns="0" tIns="0" rIns="0" bIns="0" rtlCol="0" anchor="t">
            <a:spAutoFit/>
          </a:bodyPr>
          <a:lstStyle/>
          <a:p>
            <a:pPr algn="l">
              <a:lnSpc>
                <a:spcPts val="2999"/>
              </a:lnSpc>
            </a:pPr>
            <a:r>
              <a:rPr lang="en-US" sz="1999" b="1" dirty="0">
                <a:solidFill>
                  <a:srgbClr val="FFFFFF"/>
                </a:solidFill>
                <a:latin typeface="Helvetica Now Display Bold"/>
                <a:ea typeface="Helvetica Now Display Bold"/>
                <a:cs typeface="Helvetica Now Display Bold"/>
                <a:sym typeface="Helvetica Now Display Bold"/>
              </a:rPr>
              <a:t>3. POPULATION </a:t>
            </a:r>
            <a:r>
              <a:rPr lang="en-US" sz="1999" b="1" dirty="0" err="1">
                <a:solidFill>
                  <a:srgbClr val="FFFFFF"/>
                </a:solidFill>
                <a:latin typeface="Helvetica Now Display Bold"/>
                <a:ea typeface="Helvetica Now Display Bold"/>
                <a:cs typeface="Helvetica Now Display Bold"/>
                <a:sym typeface="Helvetica Now Display Bold"/>
              </a:rPr>
              <a:t>테이블</a:t>
            </a:r>
            <a:endParaRPr lang="en-US" sz="1999" b="1" dirty="0">
              <a:solidFill>
                <a:srgbClr val="FFFFFF"/>
              </a:solidFill>
              <a:latin typeface="Helvetica Now Display Bold"/>
              <a:ea typeface="Helvetica Now Display Bold"/>
              <a:cs typeface="Helvetica Now Display Bold"/>
              <a:sym typeface="Helvetica Now Display Bold"/>
            </a:endParaRPr>
          </a:p>
          <a:p>
            <a:pPr marL="302261" lvl="1" indent="-151130" algn="l">
              <a:lnSpc>
                <a:spcPts val="2100"/>
              </a:lnSpc>
              <a:buFont typeface="Arial"/>
              <a:buChar char="•"/>
            </a:pPr>
            <a:r>
              <a:rPr lang="en-US" sz="1400" dirty="0" err="1">
                <a:solidFill>
                  <a:srgbClr val="FFFFFF"/>
                </a:solidFill>
                <a:latin typeface="Helvetica Now Display"/>
                <a:ea typeface="Helvetica Now Display"/>
                <a:cs typeface="Helvetica Now Display"/>
                <a:sym typeface="Helvetica Now Display"/>
              </a:rPr>
              <a:t>지역별</a:t>
            </a:r>
            <a:r>
              <a:rPr lang="en-US" sz="1400" dirty="0">
                <a:solidFill>
                  <a:srgbClr val="FFFFFF"/>
                </a:solidFill>
                <a:latin typeface="Helvetica Now Display"/>
                <a:ea typeface="Helvetica Now Display"/>
                <a:cs typeface="Helvetica Now Display"/>
                <a:sym typeface="Helvetica Now Display"/>
              </a:rPr>
              <a:t> </a:t>
            </a:r>
            <a:r>
              <a:rPr lang="en-US" sz="1400" dirty="0" err="1">
                <a:solidFill>
                  <a:srgbClr val="FFFFFF"/>
                </a:solidFill>
                <a:latin typeface="Helvetica Now Display"/>
                <a:ea typeface="Helvetica Now Display"/>
                <a:cs typeface="Helvetica Now Display"/>
                <a:sym typeface="Helvetica Now Display"/>
              </a:rPr>
              <a:t>인구</a:t>
            </a:r>
            <a:r>
              <a:rPr lang="en-US" sz="1400" dirty="0">
                <a:solidFill>
                  <a:srgbClr val="FFFFFF"/>
                </a:solidFill>
                <a:latin typeface="Helvetica Now Display"/>
                <a:ea typeface="Helvetica Now Display"/>
                <a:cs typeface="Helvetica Now Display"/>
                <a:sym typeface="Helvetica Now Display"/>
              </a:rPr>
              <a:t> </a:t>
            </a:r>
            <a:r>
              <a:rPr lang="en-US" sz="1400" dirty="0" err="1">
                <a:solidFill>
                  <a:srgbClr val="FFFFFF"/>
                </a:solidFill>
                <a:latin typeface="Helvetica Now Display"/>
                <a:ea typeface="Helvetica Now Display"/>
                <a:cs typeface="Helvetica Now Display"/>
                <a:sym typeface="Helvetica Now Display"/>
              </a:rPr>
              <a:t>데이터</a:t>
            </a:r>
            <a:r>
              <a:rPr lang="en-US" sz="1400" dirty="0">
                <a:solidFill>
                  <a:srgbClr val="FFFFFF"/>
                </a:solidFill>
                <a:latin typeface="Helvetica Now Display"/>
                <a:ea typeface="Helvetica Now Display"/>
                <a:cs typeface="Helvetica Now Display"/>
                <a:sym typeface="Helvetica Now Display"/>
              </a:rPr>
              <a:t> </a:t>
            </a:r>
            <a:r>
              <a:rPr lang="en-US" sz="1400" dirty="0" err="1">
                <a:solidFill>
                  <a:srgbClr val="FFFFFF"/>
                </a:solidFill>
                <a:latin typeface="Helvetica Now Display"/>
                <a:ea typeface="Helvetica Now Display"/>
                <a:cs typeface="Helvetica Now Display"/>
                <a:sym typeface="Helvetica Now Display"/>
              </a:rPr>
              <a:t>저장</a:t>
            </a:r>
            <a:endParaRPr lang="en-US" sz="1400" dirty="0">
              <a:solidFill>
                <a:srgbClr val="FFFFFF"/>
              </a:solidFill>
              <a:latin typeface="Helvetica Now Display"/>
              <a:ea typeface="Helvetica Now Display"/>
              <a:cs typeface="Helvetica Now Display"/>
              <a:sym typeface="Helvetica Now Display"/>
            </a:endParaRPr>
          </a:p>
          <a:p>
            <a:pPr marL="302261" lvl="1" indent="-151130" algn="l">
              <a:lnSpc>
                <a:spcPts val="2100"/>
              </a:lnSpc>
              <a:buFont typeface="Arial"/>
              <a:buChar char="•"/>
            </a:pPr>
            <a:r>
              <a:rPr lang="en-US" sz="1400" dirty="0" err="1">
                <a:solidFill>
                  <a:srgbClr val="FFFFFF"/>
                </a:solidFill>
                <a:latin typeface="Helvetica Now Display"/>
                <a:ea typeface="Helvetica Now Display"/>
                <a:cs typeface="Helvetica Now Display"/>
                <a:sym typeface="Helvetica Now Display"/>
              </a:rPr>
              <a:t>구성</a:t>
            </a:r>
            <a:r>
              <a:rPr lang="en-US" sz="1400" dirty="0">
                <a:solidFill>
                  <a:srgbClr val="FFFFFF"/>
                </a:solidFill>
                <a:latin typeface="Helvetica Now Display"/>
                <a:ea typeface="Helvetica Now Display"/>
                <a:cs typeface="Helvetica Now Display"/>
                <a:sym typeface="Helvetica Now Display"/>
              </a:rPr>
              <a:t> </a:t>
            </a:r>
            <a:r>
              <a:rPr lang="en-US" sz="1400" dirty="0" err="1">
                <a:solidFill>
                  <a:srgbClr val="FFFFFF"/>
                </a:solidFill>
                <a:latin typeface="Helvetica Now Display"/>
                <a:ea typeface="Helvetica Now Display"/>
                <a:cs typeface="Helvetica Now Display"/>
                <a:sym typeface="Helvetica Now Display"/>
              </a:rPr>
              <a:t>컬럼</a:t>
            </a:r>
            <a:endParaRPr lang="en-US" sz="1400" dirty="0">
              <a:solidFill>
                <a:srgbClr val="FFFFFF"/>
              </a:solidFill>
              <a:latin typeface="Helvetica Now Display"/>
              <a:ea typeface="Helvetica Now Display"/>
              <a:cs typeface="Helvetica Now Display"/>
              <a:sym typeface="Helvetica Now Display"/>
            </a:endParaRPr>
          </a:p>
          <a:p>
            <a:pPr algn="l">
              <a:lnSpc>
                <a:spcPts val="2100"/>
              </a:lnSpc>
            </a:pPr>
            <a:r>
              <a:rPr lang="en-US" sz="1400" dirty="0">
                <a:solidFill>
                  <a:srgbClr val="FFFFFF"/>
                </a:solidFill>
                <a:latin typeface="Helvetica Now Display"/>
                <a:ea typeface="Helvetica Now Display"/>
                <a:cs typeface="Helvetica Now Display"/>
                <a:sym typeface="Helvetica Now Display"/>
              </a:rPr>
              <a:t>- REGION : </a:t>
            </a:r>
            <a:r>
              <a:rPr lang="en-US" sz="1400" dirty="0" err="1">
                <a:solidFill>
                  <a:srgbClr val="FFFFFF"/>
                </a:solidFill>
                <a:latin typeface="Helvetica Now Display"/>
                <a:ea typeface="Helvetica Now Display"/>
                <a:cs typeface="Helvetica Now Display"/>
                <a:sym typeface="Helvetica Now Display"/>
              </a:rPr>
              <a:t>행정구역명</a:t>
            </a:r>
            <a:r>
              <a:rPr lang="en-US" sz="1400" dirty="0">
                <a:solidFill>
                  <a:srgbClr val="FFFFFF"/>
                </a:solidFill>
                <a:latin typeface="Helvetica Now Display"/>
                <a:ea typeface="Helvetica Now Display"/>
                <a:cs typeface="Helvetica Now Display"/>
                <a:sym typeface="Helvetica Now Display"/>
              </a:rPr>
              <a:t> (</a:t>
            </a:r>
            <a:r>
              <a:rPr lang="en-US" sz="1400" dirty="0" err="1">
                <a:solidFill>
                  <a:srgbClr val="FFFFFF"/>
                </a:solidFill>
                <a:latin typeface="Helvetica Now Display"/>
                <a:ea typeface="Helvetica Now Display"/>
                <a:cs typeface="Helvetica Now Display"/>
                <a:sym typeface="Helvetica Now Display"/>
              </a:rPr>
              <a:t>시·군·구</a:t>
            </a:r>
            <a:r>
              <a:rPr lang="en-US" sz="1400" dirty="0">
                <a:solidFill>
                  <a:srgbClr val="FFFFFF"/>
                </a:solidFill>
                <a:latin typeface="Helvetica Now Display"/>
                <a:ea typeface="Helvetica Now Display"/>
                <a:cs typeface="Helvetica Now Display"/>
                <a:sym typeface="Helvetica Now Display"/>
              </a:rPr>
              <a:t> </a:t>
            </a:r>
            <a:r>
              <a:rPr lang="en-US" sz="1400" dirty="0" err="1">
                <a:solidFill>
                  <a:srgbClr val="FFFFFF"/>
                </a:solidFill>
                <a:latin typeface="Helvetica Now Display"/>
                <a:ea typeface="Helvetica Now Display"/>
                <a:cs typeface="Helvetica Now Display"/>
                <a:sym typeface="Helvetica Now Display"/>
              </a:rPr>
              <a:t>단위</a:t>
            </a:r>
            <a:r>
              <a:rPr lang="en-US" sz="1400" dirty="0">
                <a:solidFill>
                  <a:srgbClr val="FFFFFF"/>
                </a:solidFill>
                <a:latin typeface="Helvetica Now Display"/>
                <a:ea typeface="Helvetica Now Display"/>
                <a:cs typeface="Helvetica Now Display"/>
                <a:sym typeface="Helvetica Now Display"/>
              </a:rPr>
              <a:t>)</a:t>
            </a:r>
          </a:p>
          <a:p>
            <a:pPr algn="l">
              <a:lnSpc>
                <a:spcPts val="2100"/>
              </a:lnSpc>
            </a:pPr>
            <a:r>
              <a:rPr lang="en-US" sz="1400" dirty="0">
                <a:solidFill>
                  <a:srgbClr val="FFFFFF"/>
                </a:solidFill>
                <a:latin typeface="Helvetica Now Display"/>
                <a:ea typeface="Helvetica Now Display"/>
                <a:cs typeface="Helvetica Now Display"/>
                <a:sym typeface="Helvetica Now Display"/>
              </a:rPr>
              <a:t>- POPUL : </a:t>
            </a:r>
            <a:r>
              <a:rPr lang="en-US" sz="1400" dirty="0" err="1">
                <a:solidFill>
                  <a:srgbClr val="FFFFFF"/>
                </a:solidFill>
                <a:latin typeface="Helvetica Now Display"/>
                <a:ea typeface="Helvetica Now Display"/>
                <a:cs typeface="Helvetica Now Display"/>
                <a:sym typeface="Helvetica Now Display"/>
              </a:rPr>
              <a:t>인구</a:t>
            </a:r>
            <a:r>
              <a:rPr lang="en-US" sz="1400" dirty="0">
                <a:solidFill>
                  <a:srgbClr val="FFFFFF"/>
                </a:solidFill>
                <a:latin typeface="Helvetica Now Display"/>
                <a:ea typeface="Helvetica Now Display"/>
                <a:cs typeface="Helvetica Now Display"/>
                <a:sym typeface="Helvetica Now Display"/>
              </a:rPr>
              <a:t> 수</a:t>
            </a:r>
          </a:p>
          <a:p>
            <a:pPr algn="l">
              <a:lnSpc>
                <a:spcPts val="2100"/>
              </a:lnSpc>
            </a:pPr>
            <a:endParaRPr lang="en-US" sz="1400" dirty="0">
              <a:solidFill>
                <a:srgbClr val="FFFFFF"/>
              </a:solidFill>
              <a:latin typeface="Helvetica Now Display"/>
              <a:ea typeface="Helvetica Now Display"/>
              <a:cs typeface="Helvetica Now Display"/>
              <a:sym typeface="Helvetica Now Display"/>
            </a:endParaRPr>
          </a:p>
        </p:txBody>
      </p:sp>
      <p:sp>
        <p:nvSpPr>
          <p:cNvPr id="106" name="Freeform 106"/>
          <p:cNvSpPr/>
          <p:nvPr/>
        </p:nvSpPr>
        <p:spPr>
          <a:xfrm>
            <a:off x="7101432" y="3590118"/>
            <a:ext cx="4623584" cy="4983210"/>
          </a:xfrm>
          <a:custGeom>
            <a:avLst/>
            <a:gdLst/>
            <a:ahLst/>
            <a:cxnLst/>
            <a:rect l="l" t="t" r="r" b="b"/>
            <a:pathLst>
              <a:path w="4623584" h="4983210">
                <a:moveTo>
                  <a:pt x="0" y="0"/>
                </a:moveTo>
                <a:lnTo>
                  <a:pt x="4623583" y="0"/>
                </a:lnTo>
                <a:lnTo>
                  <a:pt x="4623583" y="4983210"/>
                </a:lnTo>
                <a:lnTo>
                  <a:pt x="0" y="4983210"/>
                </a:lnTo>
                <a:lnTo>
                  <a:pt x="0" y="0"/>
                </a:lnTo>
                <a:close/>
              </a:path>
            </a:pathLst>
          </a:custGeom>
          <a:blipFill>
            <a:blip r:embed="rId37"/>
            <a:stretch>
              <a:fillRect l="-82271" t="-19814" r="-72458" b="-16269"/>
            </a:stretch>
          </a:blipFill>
        </p:spPr>
      </p:sp>
      <p:sp>
        <p:nvSpPr>
          <p:cNvPr id="107" name="TextBox 107"/>
          <p:cNvSpPr txBox="1"/>
          <p:nvPr/>
        </p:nvSpPr>
        <p:spPr>
          <a:xfrm>
            <a:off x="1970672" y="3430692"/>
            <a:ext cx="4351286" cy="2221230"/>
          </a:xfrm>
          <a:prstGeom prst="rect">
            <a:avLst/>
          </a:prstGeom>
        </p:spPr>
        <p:txBody>
          <a:bodyPr lIns="0" tIns="0" rIns="0" bIns="0" rtlCol="0" anchor="t">
            <a:spAutoFit/>
          </a:bodyPr>
          <a:lstStyle/>
          <a:p>
            <a:pPr algn="l">
              <a:lnSpc>
                <a:spcPts val="2999"/>
              </a:lnSpc>
            </a:pPr>
            <a:r>
              <a:rPr lang="en-US" sz="1999" b="1">
                <a:solidFill>
                  <a:srgbClr val="FFFFFF"/>
                </a:solidFill>
                <a:latin typeface="Helvetica Now Display Bold"/>
                <a:ea typeface="Helvetica Now Display Bold"/>
                <a:cs typeface="Helvetica Now Display Bold"/>
                <a:sym typeface="Helvetica Now Display Bold"/>
              </a:rPr>
              <a:t>1.  FAQ 테이블</a:t>
            </a:r>
          </a:p>
          <a:p>
            <a:pPr marL="302261" lvl="1" indent="-151130" algn="l">
              <a:lnSpc>
                <a:spcPts val="2100"/>
              </a:lnSpc>
              <a:buFont typeface="Arial"/>
              <a:buChar char="•"/>
            </a:pPr>
            <a:r>
              <a:rPr lang="en-US" sz="1400">
                <a:solidFill>
                  <a:srgbClr val="FFFFFF"/>
                </a:solidFill>
                <a:latin typeface="Helvetica Now Display"/>
                <a:ea typeface="Helvetica Now Display"/>
                <a:cs typeface="Helvetica Now Display"/>
                <a:sym typeface="Helvetica Now Display"/>
              </a:rPr>
              <a:t>현대/기아 자동차 FAQ 데이터 저장</a:t>
            </a:r>
          </a:p>
          <a:p>
            <a:pPr marL="302261" lvl="1" indent="-151130" algn="l">
              <a:lnSpc>
                <a:spcPts val="2100"/>
              </a:lnSpc>
              <a:buFont typeface="Arial"/>
              <a:buChar char="•"/>
            </a:pPr>
            <a:r>
              <a:rPr lang="en-US" sz="1400">
                <a:solidFill>
                  <a:srgbClr val="FFFFFF"/>
                </a:solidFill>
                <a:latin typeface="Helvetica Now Display"/>
                <a:ea typeface="Helvetica Now Display"/>
                <a:cs typeface="Helvetica Now Display"/>
                <a:sym typeface="Helvetica Now Display"/>
              </a:rPr>
              <a:t>구성 컬럼</a:t>
            </a:r>
          </a:p>
          <a:p>
            <a:pPr algn="l">
              <a:lnSpc>
                <a:spcPts val="2100"/>
              </a:lnSpc>
            </a:pPr>
            <a:r>
              <a:rPr lang="en-US" sz="1400">
                <a:solidFill>
                  <a:srgbClr val="FFFFFF"/>
                </a:solidFill>
                <a:latin typeface="Helvetica Now Display"/>
                <a:ea typeface="Helvetica Now Display"/>
                <a:cs typeface="Helvetica Now Display"/>
                <a:sym typeface="Helvetica Now Display"/>
              </a:rPr>
              <a:t>- CATEGORY : FAQ 분류 (보증, 정비, 서비스 등)</a:t>
            </a:r>
          </a:p>
          <a:p>
            <a:pPr algn="l">
              <a:lnSpc>
                <a:spcPts val="2100"/>
              </a:lnSpc>
            </a:pPr>
            <a:r>
              <a:rPr lang="en-US" sz="1400">
                <a:solidFill>
                  <a:srgbClr val="FFFFFF"/>
                </a:solidFill>
                <a:latin typeface="Helvetica Now Display"/>
                <a:ea typeface="Helvetica Now Display"/>
                <a:cs typeface="Helvetica Now Display"/>
                <a:sym typeface="Helvetica Now Display"/>
              </a:rPr>
              <a:t>- QUESTION : 질문 내용</a:t>
            </a:r>
          </a:p>
          <a:p>
            <a:pPr algn="l">
              <a:lnSpc>
                <a:spcPts val="2100"/>
              </a:lnSpc>
            </a:pPr>
            <a:r>
              <a:rPr lang="en-US" sz="1400">
                <a:solidFill>
                  <a:srgbClr val="FFFFFF"/>
                </a:solidFill>
                <a:latin typeface="Helvetica Now Display"/>
                <a:ea typeface="Helvetica Now Display"/>
                <a:cs typeface="Helvetica Now Display"/>
                <a:sym typeface="Helvetica Now Display"/>
              </a:rPr>
              <a:t>- ANSWER : 답변 내용</a:t>
            </a:r>
          </a:p>
          <a:p>
            <a:pPr algn="l">
              <a:lnSpc>
                <a:spcPts val="2100"/>
              </a:lnSpc>
            </a:pPr>
            <a:r>
              <a:rPr lang="en-US" sz="1400">
                <a:solidFill>
                  <a:srgbClr val="FFFFFF"/>
                </a:solidFill>
                <a:latin typeface="Helvetica Now Display"/>
                <a:ea typeface="Helvetica Now Display"/>
                <a:cs typeface="Helvetica Now Display"/>
                <a:sym typeface="Helvetica Now Display"/>
              </a:rPr>
              <a:t>- SOURCE : 데이터 출처 구분 (현대=0, 기아=1)</a:t>
            </a:r>
          </a:p>
          <a:p>
            <a:pPr algn="l">
              <a:lnSpc>
                <a:spcPts val="2100"/>
              </a:lnSpc>
            </a:pPr>
            <a:endParaRPr lang="en-US" sz="1400">
              <a:solidFill>
                <a:srgbClr val="FFFFFF"/>
              </a:solidFill>
              <a:latin typeface="Helvetica Now Display"/>
              <a:ea typeface="Helvetica Now Display"/>
              <a:cs typeface="Helvetica Now Display"/>
              <a:sym typeface="Helvetica Now Display"/>
            </a:endParaRPr>
          </a:p>
        </p:txBody>
      </p:sp>
      <p:grpSp>
        <p:nvGrpSpPr>
          <p:cNvPr id="108" name="Group 108"/>
          <p:cNvGrpSpPr/>
          <p:nvPr/>
        </p:nvGrpSpPr>
        <p:grpSpPr>
          <a:xfrm>
            <a:off x="12815260" y="3659468"/>
            <a:ext cx="4150041" cy="3065983"/>
            <a:chOff x="0" y="0"/>
            <a:chExt cx="1644528" cy="1214951"/>
          </a:xfrm>
        </p:grpSpPr>
        <p:sp>
          <p:nvSpPr>
            <p:cNvPr id="109" name="Freeform 109"/>
            <p:cNvSpPr/>
            <p:nvPr/>
          </p:nvSpPr>
          <p:spPr>
            <a:xfrm>
              <a:off x="0" y="0"/>
              <a:ext cx="1644528" cy="1214951"/>
            </a:xfrm>
            <a:custGeom>
              <a:avLst/>
              <a:gdLst/>
              <a:ahLst/>
              <a:cxnLst/>
              <a:rect l="l" t="t" r="r" b="b"/>
              <a:pathLst>
                <a:path w="1644528" h="1214951">
                  <a:moveTo>
                    <a:pt x="37310" y="0"/>
                  </a:moveTo>
                  <a:lnTo>
                    <a:pt x="1607218" y="0"/>
                  </a:lnTo>
                  <a:cubicBezTo>
                    <a:pt x="1617114" y="0"/>
                    <a:pt x="1626603" y="3931"/>
                    <a:pt x="1633600" y="10928"/>
                  </a:cubicBezTo>
                  <a:cubicBezTo>
                    <a:pt x="1640597" y="17925"/>
                    <a:pt x="1644528" y="27415"/>
                    <a:pt x="1644528" y="37310"/>
                  </a:cubicBezTo>
                  <a:lnTo>
                    <a:pt x="1644528" y="1177641"/>
                  </a:lnTo>
                  <a:cubicBezTo>
                    <a:pt x="1644528" y="1187536"/>
                    <a:pt x="1640597" y="1197026"/>
                    <a:pt x="1633600" y="1204023"/>
                  </a:cubicBezTo>
                  <a:cubicBezTo>
                    <a:pt x="1626603" y="1211020"/>
                    <a:pt x="1617114" y="1214951"/>
                    <a:pt x="1607218" y="1214951"/>
                  </a:cubicBezTo>
                  <a:lnTo>
                    <a:pt x="37310" y="1214951"/>
                  </a:lnTo>
                  <a:cubicBezTo>
                    <a:pt x="27415" y="1214951"/>
                    <a:pt x="17925" y="1211020"/>
                    <a:pt x="10928" y="1204023"/>
                  </a:cubicBezTo>
                  <a:cubicBezTo>
                    <a:pt x="3931" y="1197026"/>
                    <a:pt x="0" y="1187536"/>
                    <a:pt x="0" y="1177641"/>
                  </a:cubicBezTo>
                  <a:lnTo>
                    <a:pt x="0" y="37310"/>
                  </a:lnTo>
                  <a:cubicBezTo>
                    <a:pt x="0" y="27415"/>
                    <a:pt x="3931" y="17925"/>
                    <a:pt x="10928" y="10928"/>
                  </a:cubicBezTo>
                  <a:cubicBezTo>
                    <a:pt x="17925" y="3931"/>
                    <a:pt x="27415" y="0"/>
                    <a:pt x="37310" y="0"/>
                  </a:cubicBezTo>
                  <a:close/>
                </a:path>
              </a:pathLst>
            </a:custGeom>
            <a:solidFill>
              <a:srgbClr val="2B2B2B"/>
            </a:solidFill>
          </p:spPr>
        </p:sp>
        <p:sp>
          <p:nvSpPr>
            <p:cNvPr id="110" name="TextBox 110"/>
            <p:cNvSpPr txBox="1"/>
            <p:nvPr/>
          </p:nvSpPr>
          <p:spPr>
            <a:xfrm>
              <a:off x="0" y="38100"/>
              <a:ext cx="1644528" cy="1176851"/>
            </a:xfrm>
            <a:prstGeom prst="rect">
              <a:avLst/>
            </a:prstGeom>
          </p:spPr>
          <p:txBody>
            <a:bodyPr lIns="47791" tIns="47791" rIns="47791" bIns="47791" rtlCol="0" anchor="ctr"/>
            <a:lstStyle/>
            <a:p>
              <a:pPr algn="ctr">
                <a:lnSpc>
                  <a:spcPts val="2100"/>
                </a:lnSpc>
              </a:pPr>
              <a:endParaRPr/>
            </a:p>
          </p:txBody>
        </p:sp>
      </p:grpSp>
      <p:sp>
        <p:nvSpPr>
          <p:cNvPr id="111" name="Freeform 111"/>
          <p:cNvSpPr/>
          <p:nvPr/>
        </p:nvSpPr>
        <p:spPr>
          <a:xfrm>
            <a:off x="12815260" y="3590118"/>
            <a:ext cx="2678397" cy="272051"/>
          </a:xfrm>
          <a:custGeom>
            <a:avLst/>
            <a:gdLst/>
            <a:ahLst/>
            <a:cxnLst/>
            <a:rect l="l" t="t" r="r" b="b"/>
            <a:pathLst>
              <a:path w="2678397" h="272051">
                <a:moveTo>
                  <a:pt x="0" y="0"/>
                </a:moveTo>
                <a:lnTo>
                  <a:pt x="2678397" y="0"/>
                </a:lnTo>
                <a:lnTo>
                  <a:pt x="2678397" y="272051"/>
                </a:lnTo>
                <a:lnTo>
                  <a:pt x="0" y="272051"/>
                </a:lnTo>
                <a:lnTo>
                  <a:pt x="0" y="0"/>
                </a:lnTo>
                <a:close/>
              </a:path>
            </a:pathLst>
          </a:custGeom>
          <a:blipFill>
            <a:blip r:embed="rId4">
              <a:extLst>
                <a:ext uri="{96DAC541-7B7A-43D3-8B79-37D633B846F1}">
                  <asvg:svgBlip xmlns:asvg="http://schemas.microsoft.com/office/drawing/2016/SVG/main" r:embed="rId5"/>
                </a:ext>
              </a:extLst>
            </a:blip>
            <a:stretch>
              <a:fillRect r="-5176" b="-935482"/>
            </a:stretch>
          </a:blipFill>
        </p:spPr>
      </p:sp>
      <p:sp>
        <p:nvSpPr>
          <p:cNvPr id="112" name="Freeform 112"/>
          <p:cNvSpPr/>
          <p:nvPr/>
        </p:nvSpPr>
        <p:spPr>
          <a:xfrm>
            <a:off x="14861495" y="3590118"/>
            <a:ext cx="2103806" cy="272051"/>
          </a:xfrm>
          <a:custGeom>
            <a:avLst/>
            <a:gdLst/>
            <a:ahLst/>
            <a:cxnLst/>
            <a:rect l="l" t="t" r="r" b="b"/>
            <a:pathLst>
              <a:path w="2103806" h="272051">
                <a:moveTo>
                  <a:pt x="0" y="0"/>
                </a:moveTo>
                <a:lnTo>
                  <a:pt x="2103806" y="0"/>
                </a:lnTo>
                <a:lnTo>
                  <a:pt x="2103806" y="272051"/>
                </a:lnTo>
                <a:lnTo>
                  <a:pt x="0" y="272051"/>
                </a:lnTo>
                <a:lnTo>
                  <a:pt x="0" y="0"/>
                </a:lnTo>
                <a:close/>
              </a:path>
            </a:pathLst>
          </a:custGeom>
          <a:blipFill>
            <a:blip r:embed="rId4">
              <a:extLst>
                <a:ext uri="{96DAC541-7B7A-43D3-8B79-37D633B846F1}">
                  <asvg:svgBlip xmlns:asvg="http://schemas.microsoft.com/office/drawing/2016/SVG/main" r:embed="rId5"/>
                </a:ext>
              </a:extLst>
            </a:blip>
            <a:stretch>
              <a:fillRect l="-33902" b="-935482"/>
            </a:stretch>
          </a:blipFill>
        </p:spPr>
      </p:sp>
      <p:sp>
        <p:nvSpPr>
          <p:cNvPr id="113" name="TextBox 113"/>
          <p:cNvSpPr txBox="1"/>
          <p:nvPr/>
        </p:nvSpPr>
        <p:spPr>
          <a:xfrm>
            <a:off x="13033342" y="3970821"/>
            <a:ext cx="4225958" cy="2754630"/>
          </a:xfrm>
          <a:prstGeom prst="rect">
            <a:avLst/>
          </a:prstGeom>
        </p:spPr>
        <p:txBody>
          <a:bodyPr lIns="0" tIns="0" rIns="0" bIns="0" rtlCol="0" anchor="t">
            <a:spAutoFit/>
          </a:bodyPr>
          <a:lstStyle/>
          <a:p>
            <a:pPr algn="l">
              <a:lnSpc>
                <a:spcPts val="2999"/>
              </a:lnSpc>
            </a:pPr>
            <a:r>
              <a:rPr lang="en-US" sz="1999" b="1">
                <a:solidFill>
                  <a:srgbClr val="FBFBFB"/>
                </a:solidFill>
                <a:latin typeface="Helvetica Now Display Bold"/>
                <a:ea typeface="Helvetica Now Display Bold"/>
                <a:cs typeface="Helvetica Now Display Bold"/>
                <a:sym typeface="Helvetica Now Display Bold"/>
              </a:rPr>
              <a:t>2. CAR_REGIST 테이블</a:t>
            </a:r>
          </a:p>
          <a:p>
            <a:pPr marL="302261" lvl="1" indent="-151130" algn="l">
              <a:lnSpc>
                <a:spcPts val="2100"/>
              </a:lnSpc>
              <a:buFont typeface="Arial"/>
              <a:buChar char="•"/>
            </a:pPr>
            <a:r>
              <a:rPr lang="en-US" sz="1400">
                <a:solidFill>
                  <a:srgbClr val="FBFBFB"/>
                </a:solidFill>
                <a:latin typeface="Helvetica Now Display"/>
                <a:ea typeface="Helvetica Now Display"/>
                <a:cs typeface="Helvetica Now Display"/>
                <a:sym typeface="Helvetica Now Display"/>
              </a:rPr>
              <a:t>자동차등록현황 API 데이터</a:t>
            </a:r>
          </a:p>
          <a:p>
            <a:pPr marL="302261" lvl="1" indent="-151130" algn="l">
              <a:lnSpc>
                <a:spcPts val="2100"/>
              </a:lnSpc>
              <a:buFont typeface="Arial"/>
              <a:buChar char="•"/>
            </a:pPr>
            <a:r>
              <a:rPr lang="en-US" sz="1400">
                <a:solidFill>
                  <a:srgbClr val="FBFBFB"/>
                </a:solidFill>
                <a:latin typeface="Helvetica Now Display"/>
                <a:ea typeface="Helvetica Now Display"/>
                <a:cs typeface="Helvetica Now Display"/>
                <a:sym typeface="Helvetica Now Display"/>
              </a:rPr>
              <a:t>저장 구성 컬럼</a:t>
            </a:r>
          </a:p>
          <a:p>
            <a:pPr algn="l">
              <a:lnSpc>
                <a:spcPts val="2100"/>
              </a:lnSpc>
            </a:pPr>
            <a:r>
              <a:rPr lang="en-US" sz="1400">
                <a:solidFill>
                  <a:srgbClr val="FBFBFB"/>
                </a:solidFill>
                <a:latin typeface="Helvetica Now Display"/>
                <a:ea typeface="Helvetica Now Display"/>
                <a:cs typeface="Helvetica Now Display"/>
                <a:sym typeface="Helvetica Now Display"/>
              </a:rPr>
              <a:t>- REG_DATE : 등록 기준 연월 (YYYYMM)</a:t>
            </a:r>
          </a:p>
          <a:p>
            <a:pPr algn="l">
              <a:lnSpc>
                <a:spcPts val="2100"/>
              </a:lnSpc>
            </a:pPr>
            <a:r>
              <a:rPr lang="en-US" sz="1400">
                <a:solidFill>
                  <a:srgbClr val="FBFBFB"/>
                </a:solidFill>
                <a:latin typeface="Helvetica Now Display"/>
                <a:ea typeface="Helvetica Now Display"/>
                <a:cs typeface="Helvetica Now Display"/>
                <a:sym typeface="Helvetica Now Display"/>
              </a:rPr>
              <a:t>- SIDO : 시·도명</a:t>
            </a:r>
          </a:p>
          <a:p>
            <a:pPr algn="l">
              <a:lnSpc>
                <a:spcPts val="2100"/>
              </a:lnSpc>
            </a:pPr>
            <a:r>
              <a:rPr lang="en-US" sz="1400">
                <a:solidFill>
                  <a:srgbClr val="FBFBFB"/>
                </a:solidFill>
                <a:latin typeface="Helvetica Now Display"/>
                <a:ea typeface="Helvetica Now Display"/>
                <a:cs typeface="Helvetica Now Display"/>
                <a:sym typeface="Helvetica Now Display"/>
              </a:rPr>
              <a:t>- SIGUNGU : 시·군·구명</a:t>
            </a:r>
          </a:p>
          <a:p>
            <a:pPr algn="l">
              <a:lnSpc>
                <a:spcPts val="2100"/>
              </a:lnSpc>
            </a:pPr>
            <a:r>
              <a:rPr lang="en-US" sz="1400">
                <a:solidFill>
                  <a:srgbClr val="FBFBFB"/>
                </a:solidFill>
                <a:latin typeface="Helvetica Now Display"/>
                <a:ea typeface="Helvetica Now Display"/>
                <a:cs typeface="Helvetica Now Display"/>
                <a:sym typeface="Helvetica Now Display"/>
              </a:rPr>
              <a:t>- CAR_TYPE : 차량 종류 (승용, 승합, 화물, 특수)</a:t>
            </a:r>
          </a:p>
          <a:p>
            <a:pPr algn="l">
              <a:lnSpc>
                <a:spcPts val="2100"/>
              </a:lnSpc>
            </a:pPr>
            <a:r>
              <a:rPr lang="en-US" sz="1400">
                <a:solidFill>
                  <a:srgbClr val="FBFBFB"/>
                </a:solidFill>
                <a:latin typeface="Helvetica Now Display"/>
                <a:ea typeface="Helvetica Now Display"/>
                <a:cs typeface="Helvetica Now Display"/>
                <a:sym typeface="Helvetica Now Display"/>
              </a:rPr>
              <a:t>- USAGE_TYPE : 차량 용도 (자가용, 관용, 영업용)</a:t>
            </a:r>
          </a:p>
          <a:p>
            <a:pPr algn="l">
              <a:lnSpc>
                <a:spcPts val="2100"/>
              </a:lnSpc>
            </a:pPr>
            <a:r>
              <a:rPr lang="en-US" sz="1400">
                <a:solidFill>
                  <a:srgbClr val="FBFBFB"/>
                </a:solidFill>
                <a:latin typeface="Helvetica Now Display"/>
                <a:ea typeface="Helvetica Now Display"/>
                <a:cs typeface="Helvetica Now Display"/>
                <a:sym typeface="Helvetica Now Display"/>
              </a:rPr>
              <a:t>- COUNT : 등록 대수</a:t>
            </a:r>
          </a:p>
          <a:p>
            <a:pPr algn="l">
              <a:lnSpc>
                <a:spcPts val="2100"/>
              </a:lnSpc>
            </a:pPr>
            <a:endParaRPr lang="en-US" sz="1400">
              <a:solidFill>
                <a:srgbClr val="FBFBFB"/>
              </a:solidFill>
              <a:latin typeface="Helvetica Now Display"/>
              <a:ea typeface="Helvetica Now Display"/>
              <a:cs typeface="Helvetica Now Display"/>
              <a:sym typeface="Helvetica Now Display"/>
            </a:endParaRPr>
          </a:p>
        </p:txBody>
      </p:sp>
      <p:grpSp>
        <p:nvGrpSpPr>
          <p:cNvPr id="114" name="Group 9">
            <a:extLst>
              <a:ext uri="{FF2B5EF4-FFF2-40B4-BE49-F238E27FC236}">
                <a16:creationId xmlns:a16="http://schemas.microsoft.com/office/drawing/2014/main" id="{2C911BC5-5B17-C712-7BC9-22A60BEEF444}"/>
              </a:ext>
            </a:extLst>
          </p:cNvPr>
          <p:cNvGrpSpPr/>
          <p:nvPr/>
        </p:nvGrpSpPr>
        <p:grpSpPr>
          <a:xfrm>
            <a:off x="-914402" y="0"/>
            <a:ext cx="20116795" cy="416680"/>
            <a:chOff x="-1219202" y="0"/>
            <a:chExt cx="26822393" cy="555574"/>
          </a:xfrm>
        </p:grpSpPr>
        <p:grpSp>
          <p:nvGrpSpPr>
            <p:cNvPr id="115" name="Group 10">
              <a:extLst>
                <a:ext uri="{FF2B5EF4-FFF2-40B4-BE49-F238E27FC236}">
                  <a16:creationId xmlns:a16="http://schemas.microsoft.com/office/drawing/2014/main" id="{DFF1ACD2-8A6E-7913-1EDA-31A740DFA571}"/>
                </a:ext>
              </a:extLst>
            </p:cNvPr>
            <p:cNvGrpSpPr/>
            <p:nvPr/>
          </p:nvGrpSpPr>
          <p:grpSpPr>
            <a:xfrm>
              <a:off x="-1219202" y="0"/>
              <a:ext cx="26822393" cy="555574"/>
              <a:chOff x="-240830" y="0"/>
              <a:chExt cx="5298251" cy="109743"/>
            </a:xfrm>
          </p:grpSpPr>
          <p:sp>
            <p:nvSpPr>
              <p:cNvPr id="142" name="Freeform 11">
                <a:extLst>
                  <a:ext uri="{FF2B5EF4-FFF2-40B4-BE49-F238E27FC236}">
                    <a16:creationId xmlns:a16="http://schemas.microsoft.com/office/drawing/2014/main" id="{F13D1D74-8455-2452-BE90-B8A87AD2AD84}"/>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43" name="TextBox 12">
                <a:extLst>
                  <a:ext uri="{FF2B5EF4-FFF2-40B4-BE49-F238E27FC236}">
                    <a16:creationId xmlns:a16="http://schemas.microsoft.com/office/drawing/2014/main" id="{2A3B3051-2E4E-1884-4229-921FA3CF4574}"/>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16" name="Group 13">
              <a:extLst>
                <a:ext uri="{FF2B5EF4-FFF2-40B4-BE49-F238E27FC236}">
                  <a16:creationId xmlns:a16="http://schemas.microsoft.com/office/drawing/2014/main" id="{5912F043-1ACD-8F87-A212-6A25A596BEF0}"/>
                </a:ext>
              </a:extLst>
            </p:cNvPr>
            <p:cNvGrpSpPr/>
            <p:nvPr/>
          </p:nvGrpSpPr>
          <p:grpSpPr>
            <a:xfrm>
              <a:off x="21603286" y="130081"/>
              <a:ext cx="295412" cy="295412"/>
              <a:chOff x="0" y="0"/>
              <a:chExt cx="812800" cy="812800"/>
            </a:xfrm>
          </p:grpSpPr>
          <p:sp>
            <p:nvSpPr>
              <p:cNvPr id="141" name="Freeform 14">
                <a:extLst>
                  <a:ext uri="{FF2B5EF4-FFF2-40B4-BE49-F238E27FC236}">
                    <a16:creationId xmlns:a16="http://schemas.microsoft.com/office/drawing/2014/main" id="{3DEDFF2B-9C66-BD5A-F10A-DBBC6F7D3D2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8"/>
                <a:stretch>
                  <a:fillRect l="-33427" t="-36015" r="-28113" b="-11996"/>
                </a:stretch>
              </a:blipFill>
            </p:spPr>
          </p:sp>
        </p:grpSp>
        <p:grpSp>
          <p:nvGrpSpPr>
            <p:cNvPr id="117" name="Group 15">
              <a:extLst>
                <a:ext uri="{FF2B5EF4-FFF2-40B4-BE49-F238E27FC236}">
                  <a16:creationId xmlns:a16="http://schemas.microsoft.com/office/drawing/2014/main" id="{9019B2A8-6DE3-A17D-643E-2A8A66B23549}"/>
                </a:ext>
              </a:extLst>
            </p:cNvPr>
            <p:cNvGrpSpPr/>
            <p:nvPr/>
          </p:nvGrpSpPr>
          <p:grpSpPr>
            <a:xfrm>
              <a:off x="21074001" y="139780"/>
              <a:ext cx="282326" cy="121086"/>
              <a:chOff x="0" y="0"/>
              <a:chExt cx="55768" cy="23918"/>
            </a:xfrm>
          </p:grpSpPr>
          <p:sp>
            <p:nvSpPr>
              <p:cNvPr id="139" name="Freeform 16">
                <a:extLst>
                  <a:ext uri="{FF2B5EF4-FFF2-40B4-BE49-F238E27FC236}">
                    <a16:creationId xmlns:a16="http://schemas.microsoft.com/office/drawing/2014/main" id="{1EB26BD0-5F0C-819B-4183-344BBD0FB673}"/>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40" name="TextBox 17">
                <a:extLst>
                  <a:ext uri="{FF2B5EF4-FFF2-40B4-BE49-F238E27FC236}">
                    <a16:creationId xmlns:a16="http://schemas.microsoft.com/office/drawing/2014/main" id="{D0200503-7E04-1A07-E4D4-83F442AA6171}"/>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8" name="Group 18">
              <a:extLst>
                <a:ext uri="{FF2B5EF4-FFF2-40B4-BE49-F238E27FC236}">
                  <a16:creationId xmlns:a16="http://schemas.microsoft.com/office/drawing/2014/main" id="{494D688D-B406-5841-E073-8E5135A19B69}"/>
                </a:ext>
              </a:extLst>
            </p:cNvPr>
            <p:cNvGrpSpPr/>
            <p:nvPr/>
          </p:nvGrpSpPr>
          <p:grpSpPr>
            <a:xfrm>
              <a:off x="21074001" y="304407"/>
              <a:ext cx="282326" cy="121086"/>
              <a:chOff x="0" y="0"/>
              <a:chExt cx="55768" cy="23918"/>
            </a:xfrm>
          </p:grpSpPr>
          <p:sp>
            <p:nvSpPr>
              <p:cNvPr id="137" name="Freeform 19">
                <a:extLst>
                  <a:ext uri="{FF2B5EF4-FFF2-40B4-BE49-F238E27FC236}">
                    <a16:creationId xmlns:a16="http://schemas.microsoft.com/office/drawing/2014/main" id="{75E8EC81-8508-6D61-D7A8-4321CBBCFF2C}"/>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38" name="TextBox 20">
                <a:extLst>
                  <a:ext uri="{FF2B5EF4-FFF2-40B4-BE49-F238E27FC236}">
                    <a16:creationId xmlns:a16="http://schemas.microsoft.com/office/drawing/2014/main" id="{AC30DB89-23BD-88DA-64E9-633C1D826C48}"/>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9" name="Group 21">
              <a:extLst>
                <a:ext uri="{FF2B5EF4-FFF2-40B4-BE49-F238E27FC236}">
                  <a16:creationId xmlns:a16="http://schemas.microsoft.com/office/drawing/2014/main" id="{1925222E-128A-7366-02FF-E49F97180028}"/>
                </a:ext>
              </a:extLst>
            </p:cNvPr>
            <p:cNvGrpSpPr/>
            <p:nvPr/>
          </p:nvGrpSpPr>
          <p:grpSpPr>
            <a:xfrm>
              <a:off x="21104665" y="166029"/>
              <a:ext cx="68589" cy="68589"/>
              <a:chOff x="0" y="0"/>
              <a:chExt cx="812800" cy="812800"/>
            </a:xfrm>
          </p:grpSpPr>
          <p:sp>
            <p:nvSpPr>
              <p:cNvPr id="135" name="Freeform 22">
                <a:extLst>
                  <a:ext uri="{FF2B5EF4-FFF2-40B4-BE49-F238E27FC236}">
                    <a16:creationId xmlns:a16="http://schemas.microsoft.com/office/drawing/2014/main" id="{BD4D96D0-445D-5555-53F3-62043748F54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6" name="TextBox 23">
                <a:extLst>
                  <a:ext uri="{FF2B5EF4-FFF2-40B4-BE49-F238E27FC236}">
                    <a16:creationId xmlns:a16="http://schemas.microsoft.com/office/drawing/2014/main" id="{BE5CA28C-285D-B79A-89E7-CE0AB1D4D455}"/>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20" name="Group 24">
              <a:extLst>
                <a:ext uri="{FF2B5EF4-FFF2-40B4-BE49-F238E27FC236}">
                  <a16:creationId xmlns:a16="http://schemas.microsoft.com/office/drawing/2014/main" id="{6C277F36-01B1-0386-A791-1D5863F04A22}"/>
                </a:ext>
              </a:extLst>
            </p:cNvPr>
            <p:cNvGrpSpPr/>
            <p:nvPr/>
          </p:nvGrpSpPr>
          <p:grpSpPr>
            <a:xfrm>
              <a:off x="21259605" y="330655"/>
              <a:ext cx="68589" cy="68589"/>
              <a:chOff x="0" y="0"/>
              <a:chExt cx="812800" cy="812800"/>
            </a:xfrm>
          </p:grpSpPr>
          <p:sp>
            <p:nvSpPr>
              <p:cNvPr id="133" name="Freeform 25">
                <a:extLst>
                  <a:ext uri="{FF2B5EF4-FFF2-40B4-BE49-F238E27FC236}">
                    <a16:creationId xmlns:a16="http://schemas.microsoft.com/office/drawing/2014/main" id="{698A76C6-7A0D-3314-B64F-D37195534F9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34" name="TextBox 26">
                <a:extLst>
                  <a:ext uri="{FF2B5EF4-FFF2-40B4-BE49-F238E27FC236}">
                    <a16:creationId xmlns:a16="http://schemas.microsoft.com/office/drawing/2014/main" id="{80FFDE89-46D9-971D-FD76-52AD0BE79E53}"/>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21" name="Freeform 27">
              <a:extLst>
                <a:ext uri="{FF2B5EF4-FFF2-40B4-BE49-F238E27FC236}">
                  <a16:creationId xmlns:a16="http://schemas.microsoft.com/office/drawing/2014/main" id="{8311459F-2C8E-21F5-90A1-C81247ACA15D}"/>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22" name="Freeform 28">
              <a:extLst>
                <a:ext uri="{FF2B5EF4-FFF2-40B4-BE49-F238E27FC236}">
                  <a16:creationId xmlns:a16="http://schemas.microsoft.com/office/drawing/2014/main" id="{E3D0DF6D-4789-22E7-5835-8339A4ECE312}"/>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123" name="Freeform 29">
              <a:extLst>
                <a:ext uri="{FF2B5EF4-FFF2-40B4-BE49-F238E27FC236}">
                  <a16:creationId xmlns:a16="http://schemas.microsoft.com/office/drawing/2014/main" id="{43FADF9E-E513-83F5-D6D6-03391C1C6A40}"/>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124" name="TextBox 30">
              <a:extLst>
                <a:ext uri="{FF2B5EF4-FFF2-40B4-BE49-F238E27FC236}">
                  <a16:creationId xmlns:a16="http://schemas.microsoft.com/office/drawing/2014/main" id="{0CF58C72-835C-A8C7-734B-767EB9759553}"/>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25" name="TextBox 31">
              <a:extLst>
                <a:ext uri="{FF2B5EF4-FFF2-40B4-BE49-F238E27FC236}">
                  <a16:creationId xmlns:a16="http://schemas.microsoft.com/office/drawing/2014/main" id="{993E5A53-0145-4C2C-A456-A55851A438EC}"/>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26" name="TextBox 32">
              <a:extLst>
                <a:ext uri="{FF2B5EF4-FFF2-40B4-BE49-F238E27FC236}">
                  <a16:creationId xmlns:a16="http://schemas.microsoft.com/office/drawing/2014/main" id="{85C33E86-711B-4316-A28C-F0A66A6D5005}"/>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27" name="TextBox 33">
              <a:extLst>
                <a:ext uri="{FF2B5EF4-FFF2-40B4-BE49-F238E27FC236}">
                  <a16:creationId xmlns:a16="http://schemas.microsoft.com/office/drawing/2014/main" id="{BBE7041E-BCA8-4D43-0EF0-7AB7D3FA1865}"/>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28" name="TextBox 34">
              <a:extLst>
                <a:ext uri="{FF2B5EF4-FFF2-40B4-BE49-F238E27FC236}">
                  <a16:creationId xmlns:a16="http://schemas.microsoft.com/office/drawing/2014/main" id="{0B8BCC82-FCD4-21A4-7FC4-9663C2E91A12}"/>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29" name="TextBox 35">
              <a:extLst>
                <a:ext uri="{FF2B5EF4-FFF2-40B4-BE49-F238E27FC236}">
                  <a16:creationId xmlns:a16="http://schemas.microsoft.com/office/drawing/2014/main" id="{4ADE513C-F175-4F40-DE5A-8E85D68C2830}"/>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30" name="TextBox 36">
              <a:extLst>
                <a:ext uri="{FF2B5EF4-FFF2-40B4-BE49-F238E27FC236}">
                  <a16:creationId xmlns:a16="http://schemas.microsoft.com/office/drawing/2014/main" id="{21576A00-46BF-8AA5-E90F-46C8A7B5452B}"/>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31" name="TextBox 37">
              <a:extLst>
                <a:ext uri="{FF2B5EF4-FFF2-40B4-BE49-F238E27FC236}">
                  <a16:creationId xmlns:a16="http://schemas.microsoft.com/office/drawing/2014/main" id="{13400D2F-F722-17D5-9404-13033363EBF1}"/>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32" name="Freeform 38">
              <a:extLst>
                <a:ext uri="{FF2B5EF4-FFF2-40B4-BE49-F238E27FC236}">
                  <a16:creationId xmlns:a16="http://schemas.microsoft.com/office/drawing/2014/main" id="{F1EC4771-5FDE-F7F5-9E40-16CCEE6A8C33}"/>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gr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11794" y="-3453392"/>
            <a:ext cx="17455619" cy="17193785"/>
          </a:xfrm>
          <a:custGeom>
            <a:avLst/>
            <a:gdLst/>
            <a:ahLst/>
            <a:cxnLst/>
            <a:rect l="l" t="t" r="r" b="b"/>
            <a:pathLst>
              <a:path w="17455619" h="17193785">
                <a:moveTo>
                  <a:pt x="0" y="0"/>
                </a:moveTo>
                <a:lnTo>
                  <a:pt x="17455619" y="0"/>
                </a:lnTo>
                <a:lnTo>
                  <a:pt x="17455619" y="17193784"/>
                </a:lnTo>
                <a:lnTo>
                  <a:pt x="0" y="17193784"/>
                </a:lnTo>
                <a:lnTo>
                  <a:pt x="0" y="0"/>
                </a:lnTo>
                <a:close/>
              </a:path>
            </a:pathLst>
          </a:custGeom>
          <a:blipFill>
            <a:blip r:embed="rId2"/>
            <a:stretch>
              <a:fillRect/>
            </a:stretch>
          </a:blipFill>
        </p:spPr>
      </p:sp>
      <p:sp>
        <p:nvSpPr>
          <p:cNvPr id="3" name="Freeform 3"/>
          <p:cNvSpPr/>
          <p:nvPr/>
        </p:nvSpPr>
        <p:spPr>
          <a:xfrm>
            <a:off x="-211762" y="-23217668"/>
            <a:ext cx="18711524" cy="23426008"/>
          </a:xfrm>
          <a:custGeom>
            <a:avLst/>
            <a:gdLst/>
            <a:ahLst/>
            <a:cxnLst/>
            <a:rect l="l" t="t" r="r" b="b"/>
            <a:pathLst>
              <a:path w="18711524" h="23426008">
                <a:moveTo>
                  <a:pt x="0" y="0"/>
                </a:moveTo>
                <a:lnTo>
                  <a:pt x="18711524" y="0"/>
                </a:lnTo>
                <a:lnTo>
                  <a:pt x="18711524" y="23426008"/>
                </a:lnTo>
                <a:lnTo>
                  <a:pt x="0" y="23426008"/>
                </a:lnTo>
                <a:lnTo>
                  <a:pt x="0" y="0"/>
                </a:lnTo>
                <a:close/>
              </a:path>
            </a:pathLst>
          </a:custGeom>
          <a:blipFill>
            <a:blip r:embed="rId3"/>
            <a:stretch>
              <a:fillRect/>
            </a:stretch>
          </a:blipFill>
        </p:spPr>
      </p:sp>
      <p:sp>
        <p:nvSpPr>
          <p:cNvPr id="4" name="TextBox 4"/>
          <p:cNvSpPr txBox="1"/>
          <p:nvPr/>
        </p:nvSpPr>
        <p:spPr>
          <a:xfrm>
            <a:off x="1028700" y="3695700"/>
            <a:ext cx="16230600" cy="3124200"/>
          </a:xfrm>
          <a:prstGeom prst="rect">
            <a:avLst/>
          </a:prstGeom>
        </p:spPr>
        <p:txBody>
          <a:bodyPr lIns="0" tIns="0" rIns="0" bIns="0" rtlCol="0" anchor="t">
            <a:spAutoFit/>
          </a:bodyPr>
          <a:lstStyle/>
          <a:p>
            <a:pPr algn="ctr">
              <a:lnSpc>
                <a:spcPts val="12000"/>
              </a:lnSpc>
            </a:pPr>
            <a:r>
              <a:rPr lang="en-US" sz="12000" b="1">
                <a:solidFill>
                  <a:srgbClr val="FFFFFF"/>
                </a:solidFill>
                <a:latin typeface="Helvetica Now Display Bold"/>
                <a:ea typeface="Helvetica Now Display Bold"/>
                <a:cs typeface="Helvetica Now Display Bold"/>
                <a:sym typeface="Helvetica Now Display Bold"/>
              </a:rPr>
              <a:t>Project</a:t>
            </a:r>
          </a:p>
          <a:p>
            <a:pPr algn="ctr">
              <a:lnSpc>
                <a:spcPts val="12000"/>
              </a:lnSpc>
            </a:pPr>
            <a:r>
              <a:rPr lang="en-US" sz="12000" b="1">
                <a:solidFill>
                  <a:srgbClr val="FFFFFF"/>
                </a:solidFill>
                <a:latin typeface="Helvetica Now Display Bold"/>
                <a:ea typeface="Helvetica Now Display Bold"/>
                <a:cs typeface="Helvetica Now Display Bold"/>
                <a:sym typeface="Helvetica Now Display Bold"/>
              </a:rPr>
              <a:t>Demonstration</a:t>
            </a:r>
          </a:p>
        </p:txBody>
      </p:sp>
      <p:grpSp>
        <p:nvGrpSpPr>
          <p:cNvPr id="5" name="Group 5"/>
          <p:cNvGrpSpPr/>
          <p:nvPr/>
        </p:nvGrpSpPr>
        <p:grpSpPr>
          <a:xfrm>
            <a:off x="9548396" y="-7692552"/>
            <a:ext cx="7710904" cy="7900892"/>
            <a:chOff x="0" y="0"/>
            <a:chExt cx="10281205" cy="10534523"/>
          </a:xfrm>
        </p:grpSpPr>
        <p:grpSp>
          <p:nvGrpSpPr>
            <p:cNvPr id="6" name="Group 6"/>
            <p:cNvGrpSpPr/>
            <p:nvPr/>
          </p:nvGrpSpPr>
          <p:grpSpPr>
            <a:xfrm>
              <a:off x="0" y="0"/>
              <a:ext cx="10281205" cy="10534523"/>
              <a:chOff x="0" y="0"/>
              <a:chExt cx="2030855" cy="2080893"/>
            </a:xfrm>
          </p:grpSpPr>
          <p:sp>
            <p:nvSpPr>
              <p:cNvPr id="7" name="Freeform 7"/>
              <p:cNvSpPr/>
              <p:nvPr/>
            </p:nvSpPr>
            <p:spPr>
              <a:xfrm>
                <a:off x="0" y="0"/>
                <a:ext cx="2030855" cy="2080894"/>
              </a:xfrm>
              <a:custGeom>
                <a:avLst/>
                <a:gdLst/>
                <a:ahLst/>
                <a:cxnLst/>
                <a:rect l="l" t="t" r="r" b="b"/>
                <a:pathLst>
                  <a:path w="2030855" h="2080894">
                    <a:moveTo>
                      <a:pt x="20080" y="0"/>
                    </a:moveTo>
                    <a:lnTo>
                      <a:pt x="2010775" y="0"/>
                    </a:lnTo>
                    <a:cubicBezTo>
                      <a:pt x="2021865" y="0"/>
                      <a:pt x="2030855" y="8990"/>
                      <a:pt x="2030855" y="20080"/>
                    </a:cubicBezTo>
                    <a:lnTo>
                      <a:pt x="2030855" y="2060813"/>
                    </a:lnTo>
                    <a:cubicBezTo>
                      <a:pt x="2030855" y="2071903"/>
                      <a:pt x="2021865" y="2080894"/>
                      <a:pt x="2010775" y="2080894"/>
                    </a:cubicBezTo>
                    <a:lnTo>
                      <a:pt x="20080" y="2080894"/>
                    </a:lnTo>
                    <a:cubicBezTo>
                      <a:pt x="8990" y="2080894"/>
                      <a:pt x="0" y="2071903"/>
                      <a:pt x="0" y="2060813"/>
                    </a:cubicBezTo>
                    <a:lnTo>
                      <a:pt x="0" y="20080"/>
                    </a:lnTo>
                    <a:cubicBezTo>
                      <a:pt x="0" y="8990"/>
                      <a:pt x="8990" y="0"/>
                      <a:pt x="20080" y="0"/>
                    </a:cubicBezTo>
                    <a:close/>
                  </a:path>
                </a:pathLst>
              </a:custGeom>
              <a:solidFill>
                <a:srgbClr val="2B2B2B">
                  <a:alpha val="0"/>
                </a:srgbClr>
              </a:solidFill>
            </p:spPr>
          </p:sp>
          <p:sp>
            <p:nvSpPr>
              <p:cNvPr id="8" name="TextBox 8"/>
              <p:cNvSpPr txBox="1"/>
              <p:nvPr/>
            </p:nvSpPr>
            <p:spPr>
              <a:xfrm>
                <a:off x="0" y="38100"/>
                <a:ext cx="2030855" cy="2042793"/>
              </a:xfrm>
              <a:prstGeom prst="rect">
                <a:avLst/>
              </a:prstGeom>
            </p:spPr>
            <p:txBody>
              <a:bodyPr lIns="50800" tIns="50800" rIns="50800" bIns="50800" rtlCol="0" anchor="ctr"/>
              <a:lstStyle/>
              <a:p>
                <a:pPr algn="ctr">
                  <a:lnSpc>
                    <a:spcPts val="2100"/>
                  </a:lnSpc>
                </a:pPr>
                <a:endParaRPr/>
              </a:p>
            </p:txBody>
          </p:sp>
        </p:grpSp>
        <p:sp>
          <p:nvSpPr>
            <p:cNvPr id="9" name="Freeform 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0" name="Freeform 10"/>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11" name="Freeform 11"/>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2" name="AutoShape 12"/>
            <p:cNvSpPr/>
            <p:nvPr/>
          </p:nvSpPr>
          <p:spPr>
            <a:xfrm>
              <a:off x="547871" y="4460340"/>
              <a:ext cx="9185463" cy="0"/>
            </a:xfrm>
            <a:prstGeom prst="line">
              <a:avLst/>
            </a:prstGeom>
            <a:ln w="50800" cap="flat">
              <a:solidFill>
                <a:srgbClr val="D8D8D8">
                  <a:alpha val="0"/>
                </a:srgbClr>
              </a:solidFill>
              <a:prstDash val="solid"/>
              <a:headEnd type="none" w="sm" len="sm"/>
              <a:tailEnd type="none" w="sm" len="sm"/>
            </a:ln>
          </p:spPr>
        </p:sp>
        <p:sp>
          <p:nvSpPr>
            <p:cNvPr id="13" name="TextBox 13"/>
            <p:cNvSpPr txBox="1"/>
            <p:nvPr/>
          </p:nvSpPr>
          <p:spPr>
            <a:xfrm>
              <a:off x="547871" y="2978698"/>
              <a:ext cx="9185463"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Vision</a:t>
              </a:r>
            </a:p>
          </p:txBody>
        </p:sp>
        <p:sp>
          <p:nvSpPr>
            <p:cNvPr id="14" name="TextBox 14"/>
            <p:cNvSpPr txBox="1"/>
            <p:nvPr/>
          </p:nvSpPr>
          <p:spPr>
            <a:xfrm>
              <a:off x="547871" y="4812684"/>
              <a:ext cx="9185463" cy="3352800"/>
            </a:xfrm>
            <a:prstGeom prst="rect">
              <a:avLst/>
            </a:prstGeom>
          </p:spPr>
          <p:txBody>
            <a:bodyPr lIns="0" tIns="0" rIns="0" bIns="0" rtlCol="0" anchor="t">
              <a:spAutoFit/>
            </a:bodyPr>
            <a:lstStyle/>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ctr">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grpSp>
        <p:nvGrpSpPr>
          <p:cNvPr id="15" name="Group 15"/>
          <p:cNvGrpSpPr/>
          <p:nvPr/>
        </p:nvGrpSpPr>
        <p:grpSpPr>
          <a:xfrm>
            <a:off x="1028700" y="-7692552"/>
            <a:ext cx="7710904" cy="7900892"/>
            <a:chOff x="0" y="0"/>
            <a:chExt cx="10281205" cy="10534523"/>
          </a:xfrm>
        </p:grpSpPr>
        <p:grpSp>
          <p:nvGrpSpPr>
            <p:cNvPr id="16" name="Group 16"/>
            <p:cNvGrpSpPr/>
            <p:nvPr/>
          </p:nvGrpSpPr>
          <p:grpSpPr>
            <a:xfrm>
              <a:off x="0" y="0"/>
              <a:ext cx="10281205" cy="10534523"/>
              <a:chOff x="0" y="0"/>
              <a:chExt cx="2030855" cy="2080893"/>
            </a:xfrm>
          </p:grpSpPr>
          <p:sp>
            <p:nvSpPr>
              <p:cNvPr id="17" name="Freeform 17"/>
              <p:cNvSpPr/>
              <p:nvPr/>
            </p:nvSpPr>
            <p:spPr>
              <a:xfrm>
                <a:off x="0" y="0"/>
                <a:ext cx="2030855" cy="2080894"/>
              </a:xfrm>
              <a:custGeom>
                <a:avLst/>
                <a:gdLst/>
                <a:ahLst/>
                <a:cxnLst/>
                <a:rect l="l" t="t" r="r" b="b"/>
                <a:pathLst>
                  <a:path w="2030855" h="2080894">
                    <a:moveTo>
                      <a:pt x="20080" y="0"/>
                    </a:moveTo>
                    <a:lnTo>
                      <a:pt x="2010775" y="0"/>
                    </a:lnTo>
                    <a:cubicBezTo>
                      <a:pt x="2021865" y="0"/>
                      <a:pt x="2030855" y="8990"/>
                      <a:pt x="2030855" y="20080"/>
                    </a:cubicBezTo>
                    <a:lnTo>
                      <a:pt x="2030855" y="2060813"/>
                    </a:lnTo>
                    <a:cubicBezTo>
                      <a:pt x="2030855" y="2071903"/>
                      <a:pt x="2021865" y="2080894"/>
                      <a:pt x="2010775" y="2080894"/>
                    </a:cubicBezTo>
                    <a:lnTo>
                      <a:pt x="20080" y="2080894"/>
                    </a:lnTo>
                    <a:cubicBezTo>
                      <a:pt x="8990" y="2080894"/>
                      <a:pt x="0" y="2071903"/>
                      <a:pt x="0" y="2060813"/>
                    </a:cubicBezTo>
                    <a:lnTo>
                      <a:pt x="0" y="20080"/>
                    </a:lnTo>
                    <a:cubicBezTo>
                      <a:pt x="0" y="8990"/>
                      <a:pt x="8990" y="0"/>
                      <a:pt x="20080" y="0"/>
                    </a:cubicBezTo>
                    <a:close/>
                  </a:path>
                </a:pathLst>
              </a:custGeom>
              <a:solidFill>
                <a:srgbClr val="2B2B2B">
                  <a:alpha val="0"/>
                </a:srgbClr>
              </a:solidFill>
            </p:spPr>
          </p:sp>
          <p:sp>
            <p:nvSpPr>
              <p:cNvPr id="18" name="TextBox 18"/>
              <p:cNvSpPr txBox="1"/>
              <p:nvPr/>
            </p:nvSpPr>
            <p:spPr>
              <a:xfrm>
                <a:off x="0" y="38100"/>
                <a:ext cx="2030855" cy="2042793"/>
              </a:xfrm>
              <a:prstGeom prst="rect">
                <a:avLst/>
              </a:prstGeom>
            </p:spPr>
            <p:txBody>
              <a:bodyPr lIns="50800" tIns="50800" rIns="50800" bIns="50800" rtlCol="0" anchor="ctr"/>
              <a:lstStyle/>
              <a:p>
                <a:pPr algn="ctr">
                  <a:lnSpc>
                    <a:spcPts val="2100"/>
                  </a:lnSpc>
                </a:pPr>
                <a:endParaRPr/>
              </a:p>
            </p:txBody>
          </p:sp>
        </p:grpSp>
        <p:sp>
          <p:nvSpPr>
            <p:cNvPr id="19" name="Freeform 1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0" name="Freeform 20"/>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21" name="Freeform 21"/>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2" name="AutoShape 22"/>
            <p:cNvSpPr/>
            <p:nvPr/>
          </p:nvSpPr>
          <p:spPr>
            <a:xfrm>
              <a:off x="547871" y="4460340"/>
              <a:ext cx="9185463" cy="0"/>
            </a:xfrm>
            <a:prstGeom prst="line">
              <a:avLst/>
            </a:prstGeom>
            <a:ln w="50800" cap="flat">
              <a:solidFill>
                <a:srgbClr val="D8D8D8">
                  <a:alpha val="0"/>
                </a:srgbClr>
              </a:solidFill>
              <a:prstDash val="solid"/>
              <a:headEnd type="none" w="sm" len="sm"/>
              <a:tailEnd type="none" w="sm" len="sm"/>
            </a:ln>
          </p:spPr>
        </p:sp>
        <p:sp>
          <p:nvSpPr>
            <p:cNvPr id="23" name="TextBox 23"/>
            <p:cNvSpPr txBox="1"/>
            <p:nvPr/>
          </p:nvSpPr>
          <p:spPr>
            <a:xfrm>
              <a:off x="547871" y="2978698"/>
              <a:ext cx="9185463"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Mission</a:t>
              </a:r>
            </a:p>
          </p:txBody>
        </p:sp>
        <p:sp>
          <p:nvSpPr>
            <p:cNvPr id="24" name="TextBox 24"/>
            <p:cNvSpPr txBox="1"/>
            <p:nvPr/>
          </p:nvSpPr>
          <p:spPr>
            <a:xfrm>
              <a:off x="547871" y="4812684"/>
              <a:ext cx="9185463" cy="3352800"/>
            </a:xfrm>
            <a:prstGeom prst="rect">
              <a:avLst/>
            </a:prstGeom>
          </p:spPr>
          <p:txBody>
            <a:bodyPr lIns="0" tIns="0" rIns="0" bIns="0" rtlCol="0" anchor="t">
              <a:spAutoFit/>
            </a:bodyPr>
            <a:lstStyle/>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ctr">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grpSp>
        <p:nvGrpSpPr>
          <p:cNvPr id="25" name="Group 25"/>
          <p:cNvGrpSpPr/>
          <p:nvPr/>
        </p:nvGrpSpPr>
        <p:grpSpPr>
          <a:xfrm>
            <a:off x="1028700" y="9971701"/>
            <a:ext cx="10302347" cy="7937608"/>
            <a:chOff x="0" y="0"/>
            <a:chExt cx="13736463" cy="10583477"/>
          </a:xfrm>
        </p:grpSpPr>
        <p:grpSp>
          <p:nvGrpSpPr>
            <p:cNvPr id="26" name="Group 26"/>
            <p:cNvGrpSpPr/>
            <p:nvPr/>
          </p:nvGrpSpPr>
          <p:grpSpPr>
            <a:xfrm>
              <a:off x="0" y="0"/>
              <a:ext cx="13736463" cy="10583477"/>
              <a:chOff x="0" y="0"/>
              <a:chExt cx="2713375" cy="2090563"/>
            </a:xfrm>
          </p:grpSpPr>
          <p:sp>
            <p:nvSpPr>
              <p:cNvPr id="27" name="Freeform 27"/>
              <p:cNvSpPr/>
              <p:nvPr/>
            </p:nvSpPr>
            <p:spPr>
              <a:xfrm>
                <a:off x="0" y="0"/>
                <a:ext cx="2713375" cy="2090563"/>
              </a:xfrm>
              <a:custGeom>
                <a:avLst/>
                <a:gdLst/>
                <a:ahLst/>
                <a:cxnLst/>
                <a:rect l="l" t="t" r="r" b="b"/>
                <a:pathLst>
                  <a:path w="2713375" h="2090563">
                    <a:moveTo>
                      <a:pt x="15029" y="0"/>
                    </a:moveTo>
                    <a:lnTo>
                      <a:pt x="2698346" y="0"/>
                    </a:lnTo>
                    <a:cubicBezTo>
                      <a:pt x="2702332" y="0"/>
                      <a:pt x="2706155" y="1583"/>
                      <a:pt x="2708973" y="4402"/>
                    </a:cubicBezTo>
                    <a:cubicBezTo>
                      <a:pt x="2711792" y="7221"/>
                      <a:pt x="2713375" y="11043"/>
                      <a:pt x="2713375" y="15029"/>
                    </a:cubicBezTo>
                    <a:lnTo>
                      <a:pt x="2713375" y="2075534"/>
                    </a:lnTo>
                    <a:cubicBezTo>
                      <a:pt x="2713375" y="2079520"/>
                      <a:pt x="2711792" y="2083343"/>
                      <a:pt x="2708973" y="2086161"/>
                    </a:cubicBezTo>
                    <a:cubicBezTo>
                      <a:pt x="2706155" y="2088980"/>
                      <a:pt x="2702332" y="2090563"/>
                      <a:pt x="2698346" y="2090563"/>
                    </a:cubicBezTo>
                    <a:lnTo>
                      <a:pt x="15029" y="2090563"/>
                    </a:lnTo>
                    <a:cubicBezTo>
                      <a:pt x="11043" y="2090563"/>
                      <a:pt x="7221" y="2088980"/>
                      <a:pt x="4402" y="2086161"/>
                    </a:cubicBezTo>
                    <a:cubicBezTo>
                      <a:pt x="1583" y="2083343"/>
                      <a:pt x="0" y="2079520"/>
                      <a:pt x="0" y="2075534"/>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28" name="TextBox 28"/>
              <p:cNvSpPr txBox="1"/>
              <p:nvPr/>
            </p:nvSpPr>
            <p:spPr>
              <a:xfrm>
                <a:off x="0" y="38100"/>
                <a:ext cx="2713375" cy="2052463"/>
              </a:xfrm>
              <a:prstGeom prst="rect">
                <a:avLst/>
              </a:prstGeom>
            </p:spPr>
            <p:txBody>
              <a:bodyPr lIns="50800" tIns="50800" rIns="50800" bIns="50800" rtlCol="0" anchor="ctr"/>
              <a:lstStyle/>
              <a:p>
                <a:pPr algn="l">
                  <a:lnSpc>
                    <a:spcPts val="2100"/>
                  </a:lnSpc>
                </a:pPr>
                <a:endParaRPr/>
              </a:p>
            </p:txBody>
          </p:sp>
        </p:grpSp>
        <p:sp>
          <p:nvSpPr>
            <p:cNvPr id="29" name="Freeform 2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0" name="Freeform 30"/>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31" name="Freeform 31"/>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2" name="AutoShape 32"/>
            <p:cNvSpPr/>
            <p:nvPr/>
          </p:nvSpPr>
          <p:spPr>
            <a:xfrm>
              <a:off x="596700" y="2738383"/>
              <a:ext cx="12543062" cy="0"/>
            </a:xfrm>
            <a:prstGeom prst="line">
              <a:avLst/>
            </a:prstGeom>
            <a:ln w="50800" cap="flat">
              <a:solidFill>
                <a:srgbClr val="D8D8D8">
                  <a:alpha val="0"/>
                </a:srgbClr>
              </a:solidFill>
              <a:prstDash val="solid"/>
              <a:headEnd type="none" w="sm" len="sm"/>
              <a:tailEnd type="none" w="sm" len="sm"/>
            </a:ln>
          </p:spPr>
        </p:sp>
        <p:sp>
          <p:nvSpPr>
            <p:cNvPr id="33" name="TextBox 33"/>
            <p:cNvSpPr txBox="1"/>
            <p:nvPr/>
          </p:nvSpPr>
          <p:spPr>
            <a:xfrm>
              <a:off x="596700" y="1256740"/>
              <a:ext cx="12620529"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Our History</a:t>
              </a:r>
            </a:p>
          </p:txBody>
        </p:sp>
        <p:sp>
          <p:nvSpPr>
            <p:cNvPr id="34" name="TextBox 34"/>
            <p:cNvSpPr txBox="1"/>
            <p:nvPr/>
          </p:nvSpPr>
          <p:spPr>
            <a:xfrm>
              <a:off x="596700" y="3347983"/>
              <a:ext cx="12620529" cy="5867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Magna sit amet purus gravida. Eu ultrices vitae auctor eu augue ut lectus arcu. Eleifend mi in nulla posuere sollicitudin aliquam ultrices sagittis orci. Euismod elementum nisi quis eleifend quam adipiscing vitae proin sagittis. Amet consectetur adipiscing elit ut aliquam. Vel fringilla est ullamcorper eget nulla facilisi. Lectus sit amet </a:t>
              </a:r>
            </a:p>
          </p:txBody>
        </p:sp>
      </p:grpSp>
      <p:grpSp>
        <p:nvGrpSpPr>
          <p:cNvPr id="35" name="Group 35"/>
          <p:cNvGrpSpPr/>
          <p:nvPr/>
        </p:nvGrpSpPr>
        <p:grpSpPr>
          <a:xfrm>
            <a:off x="11725015" y="9971701"/>
            <a:ext cx="5534285" cy="7937608"/>
            <a:chOff x="0" y="0"/>
            <a:chExt cx="7379046" cy="10583477"/>
          </a:xfrm>
        </p:grpSpPr>
        <p:grpSp>
          <p:nvGrpSpPr>
            <p:cNvPr id="36" name="Group 36"/>
            <p:cNvGrpSpPr/>
            <p:nvPr/>
          </p:nvGrpSpPr>
          <p:grpSpPr>
            <a:xfrm>
              <a:off x="0" y="0"/>
              <a:ext cx="7379046" cy="10583477"/>
              <a:chOff x="0" y="0"/>
              <a:chExt cx="1457589" cy="2090563"/>
            </a:xfrm>
          </p:grpSpPr>
          <p:sp>
            <p:nvSpPr>
              <p:cNvPr id="37" name="Freeform 37"/>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38" name="TextBox 38"/>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39" name="Freeform 39"/>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6">
                <a:alphaModFix amt="0"/>
              </a:blip>
              <a:stretch>
                <a:fillRect t="-2226" b="-2226"/>
              </a:stretch>
            </a:blipFill>
          </p:spPr>
        </p:sp>
        <p:sp>
          <p:nvSpPr>
            <p:cNvPr id="40" name="Freeform 40"/>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41" name="Freeform 41"/>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42" name="Group 42"/>
          <p:cNvGrpSpPr/>
          <p:nvPr/>
        </p:nvGrpSpPr>
        <p:grpSpPr>
          <a:xfrm>
            <a:off x="2300192" y="8833307"/>
            <a:ext cx="13687616" cy="1138393"/>
            <a:chOff x="0" y="0"/>
            <a:chExt cx="18250155" cy="1517858"/>
          </a:xfrm>
        </p:grpSpPr>
        <p:grpSp>
          <p:nvGrpSpPr>
            <p:cNvPr id="43" name="Group 43"/>
            <p:cNvGrpSpPr/>
            <p:nvPr/>
          </p:nvGrpSpPr>
          <p:grpSpPr>
            <a:xfrm>
              <a:off x="0" y="0"/>
              <a:ext cx="18250155" cy="1517858"/>
              <a:chOff x="0" y="0"/>
              <a:chExt cx="4274726" cy="355527"/>
            </a:xfrm>
          </p:grpSpPr>
          <p:sp>
            <p:nvSpPr>
              <p:cNvPr id="44" name="Freeform 44"/>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45" name="TextBox 45"/>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46" name="Freeform 46"/>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7" name="Freeform 47"/>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8" name="Freeform 48"/>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9" name="Freeform 49"/>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0" name="Freeform 50"/>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1" name="Freeform 51"/>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2" name="Freeform 52"/>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53" name="Freeform 53"/>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54" name="Freeform 54"/>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55" name="Freeform 55"/>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56" name="Freeform 56"/>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57" name="Freeform 57"/>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58" name="Freeform 58"/>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59" name="Freeform 59"/>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grpSp>
        <p:nvGrpSpPr>
          <p:cNvPr id="60" name="Group 60"/>
          <p:cNvGrpSpPr/>
          <p:nvPr/>
        </p:nvGrpSpPr>
        <p:grpSpPr>
          <a:xfrm>
            <a:off x="10539829" y="9865292"/>
            <a:ext cx="71872" cy="7187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62" name="TextBox 62"/>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grpSp>
        <p:nvGrpSpPr>
          <p:cNvPr id="93" name="Group 9">
            <a:extLst>
              <a:ext uri="{FF2B5EF4-FFF2-40B4-BE49-F238E27FC236}">
                <a16:creationId xmlns:a16="http://schemas.microsoft.com/office/drawing/2014/main" id="{12EFD528-4BAF-7204-E68B-F405D228B063}"/>
              </a:ext>
            </a:extLst>
          </p:cNvPr>
          <p:cNvGrpSpPr/>
          <p:nvPr/>
        </p:nvGrpSpPr>
        <p:grpSpPr>
          <a:xfrm>
            <a:off x="-914402" y="0"/>
            <a:ext cx="20116795" cy="416680"/>
            <a:chOff x="-1219202" y="0"/>
            <a:chExt cx="26822393" cy="555574"/>
          </a:xfrm>
        </p:grpSpPr>
        <p:grpSp>
          <p:nvGrpSpPr>
            <p:cNvPr id="94" name="Group 10">
              <a:extLst>
                <a:ext uri="{FF2B5EF4-FFF2-40B4-BE49-F238E27FC236}">
                  <a16:creationId xmlns:a16="http://schemas.microsoft.com/office/drawing/2014/main" id="{15DD167E-AA1F-0D96-CC58-D49199633476}"/>
                </a:ext>
              </a:extLst>
            </p:cNvPr>
            <p:cNvGrpSpPr/>
            <p:nvPr/>
          </p:nvGrpSpPr>
          <p:grpSpPr>
            <a:xfrm>
              <a:off x="-1219202" y="0"/>
              <a:ext cx="26822393" cy="555574"/>
              <a:chOff x="-240830" y="0"/>
              <a:chExt cx="5298251" cy="109743"/>
            </a:xfrm>
          </p:grpSpPr>
          <p:sp>
            <p:nvSpPr>
              <p:cNvPr id="121" name="Freeform 11">
                <a:extLst>
                  <a:ext uri="{FF2B5EF4-FFF2-40B4-BE49-F238E27FC236}">
                    <a16:creationId xmlns:a16="http://schemas.microsoft.com/office/drawing/2014/main" id="{7A46ED28-3839-6036-F26B-179C8C943D60}"/>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22" name="TextBox 12">
                <a:extLst>
                  <a:ext uri="{FF2B5EF4-FFF2-40B4-BE49-F238E27FC236}">
                    <a16:creationId xmlns:a16="http://schemas.microsoft.com/office/drawing/2014/main" id="{684D1199-8E76-059F-1F0E-2E339D46AD92}"/>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95" name="Group 13">
              <a:extLst>
                <a:ext uri="{FF2B5EF4-FFF2-40B4-BE49-F238E27FC236}">
                  <a16:creationId xmlns:a16="http://schemas.microsoft.com/office/drawing/2014/main" id="{CF471CED-C4CD-13AD-87AA-1FFED35D9118}"/>
                </a:ext>
              </a:extLst>
            </p:cNvPr>
            <p:cNvGrpSpPr/>
            <p:nvPr/>
          </p:nvGrpSpPr>
          <p:grpSpPr>
            <a:xfrm>
              <a:off x="21603286" y="130081"/>
              <a:ext cx="295412" cy="295412"/>
              <a:chOff x="0" y="0"/>
              <a:chExt cx="812800" cy="812800"/>
            </a:xfrm>
          </p:grpSpPr>
          <p:sp>
            <p:nvSpPr>
              <p:cNvPr id="120" name="Freeform 14">
                <a:extLst>
                  <a:ext uri="{FF2B5EF4-FFF2-40B4-BE49-F238E27FC236}">
                    <a16:creationId xmlns:a16="http://schemas.microsoft.com/office/drawing/2014/main" id="{8339AE77-FA88-6E12-D18E-ED8CE4F468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5"/>
                <a:stretch>
                  <a:fillRect l="-33427" t="-36015" r="-28113" b="-11996"/>
                </a:stretch>
              </a:blipFill>
            </p:spPr>
          </p:sp>
        </p:grpSp>
        <p:grpSp>
          <p:nvGrpSpPr>
            <p:cNvPr id="96" name="Group 15">
              <a:extLst>
                <a:ext uri="{FF2B5EF4-FFF2-40B4-BE49-F238E27FC236}">
                  <a16:creationId xmlns:a16="http://schemas.microsoft.com/office/drawing/2014/main" id="{2CE305D5-33FA-768C-CD2C-EC3BC1A9DEF5}"/>
                </a:ext>
              </a:extLst>
            </p:cNvPr>
            <p:cNvGrpSpPr/>
            <p:nvPr/>
          </p:nvGrpSpPr>
          <p:grpSpPr>
            <a:xfrm>
              <a:off x="21074001" y="139780"/>
              <a:ext cx="282326" cy="121086"/>
              <a:chOff x="0" y="0"/>
              <a:chExt cx="55768" cy="23918"/>
            </a:xfrm>
          </p:grpSpPr>
          <p:sp>
            <p:nvSpPr>
              <p:cNvPr id="118" name="Freeform 16">
                <a:extLst>
                  <a:ext uri="{FF2B5EF4-FFF2-40B4-BE49-F238E27FC236}">
                    <a16:creationId xmlns:a16="http://schemas.microsoft.com/office/drawing/2014/main" id="{9426EE3B-17B3-B648-5EF9-56B8C2758626}"/>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19" name="TextBox 17">
                <a:extLst>
                  <a:ext uri="{FF2B5EF4-FFF2-40B4-BE49-F238E27FC236}">
                    <a16:creationId xmlns:a16="http://schemas.microsoft.com/office/drawing/2014/main" id="{FBAD49A7-6752-94DD-A76E-6CBF7CAE77BA}"/>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97" name="Group 18">
              <a:extLst>
                <a:ext uri="{FF2B5EF4-FFF2-40B4-BE49-F238E27FC236}">
                  <a16:creationId xmlns:a16="http://schemas.microsoft.com/office/drawing/2014/main" id="{58006F9D-CF75-A017-3CE1-4B41E407AC7B}"/>
                </a:ext>
              </a:extLst>
            </p:cNvPr>
            <p:cNvGrpSpPr/>
            <p:nvPr/>
          </p:nvGrpSpPr>
          <p:grpSpPr>
            <a:xfrm>
              <a:off x="21074001" y="304407"/>
              <a:ext cx="282326" cy="121086"/>
              <a:chOff x="0" y="0"/>
              <a:chExt cx="55768" cy="23918"/>
            </a:xfrm>
          </p:grpSpPr>
          <p:sp>
            <p:nvSpPr>
              <p:cNvPr id="116" name="Freeform 19">
                <a:extLst>
                  <a:ext uri="{FF2B5EF4-FFF2-40B4-BE49-F238E27FC236}">
                    <a16:creationId xmlns:a16="http://schemas.microsoft.com/office/drawing/2014/main" id="{E452EB71-9989-F231-9AFA-7AF05879607D}"/>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17" name="TextBox 20">
                <a:extLst>
                  <a:ext uri="{FF2B5EF4-FFF2-40B4-BE49-F238E27FC236}">
                    <a16:creationId xmlns:a16="http://schemas.microsoft.com/office/drawing/2014/main" id="{D43C1C46-8216-F39F-F718-F53E5C156676}"/>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98" name="Group 21">
              <a:extLst>
                <a:ext uri="{FF2B5EF4-FFF2-40B4-BE49-F238E27FC236}">
                  <a16:creationId xmlns:a16="http://schemas.microsoft.com/office/drawing/2014/main" id="{8E7F4D76-2479-D4DF-5A73-93CE92ED4542}"/>
                </a:ext>
              </a:extLst>
            </p:cNvPr>
            <p:cNvGrpSpPr/>
            <p:nvPr/>
          </p:nvGrpSpPr>
          <p:grpSpPr>
            <a:xfrm>
              <a:off x="21104665" y="166029"/>
              <a:ext cx="68589" cy="68589"/>
              <a:chOff x="0" y="0"/>
              <a:chExt cx="812800" cy="812800"/>
            </a:xfrm>
          </p:grpSpPr>
          <p:sp>
            <p:nvSpPr>
              <p:cNvPr id="114" name="Freeform 22">
                <a:extLst>
                  <a:ext uri="{FF2B5EF4-FFF2-40B4-BE49-F238E27FC236}">
                    <a16:creationId xmlns:a16="http://schemas.microsoft.com/office/drawing/2014/main" id="{7C6F83BA-58EE-DF08-0501-F45FE7D0387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5" name="TextBox 23">
                <a:extLst>
                  <a:ext uri="{FF2B5EF4-FFF2-40B4-BE49-F238E27FC236}">
                    <a16:creationId xmlns:a16="http://schemas.microsoft.com/office/drawing/2014/main" id="{97CC3AF2-9406-5A03-21EF-DD4F41A1BA38}"/>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99" name="Group 24">
              <a:extLst>
                <a:ext uri="{FF2B5EF4-FFF2-40B4-BE49-F238E27FC236}">
                  <a16:creationId xmlns:a16="http://schemas.microsoft.com/office/drawing/2014/main" id="{E0ABFED9-2DEF-E526-DED1-DAE129A3E67F}"/>
                </a:ext>
              </a:extLst>
            </p:cNvPr>
            <p:cNvGrpSpPr/>
            <p:nvPr/>
          </p:nvGrpSpPr>
          <p:grpSpPr>
            <a:xfrm>
              <a:off x="21259605" y="330655"/>
              <a:ext cx="68589" cy="68589"/>
              <a:chOff x="0" y="0"/>
              <a:chExt cx="812800" cy="812800"/>
            </a:xfrm>
          </p:grpSpPr>
          <p:sp>
            <p:nvSpPr>
              <p:cNvPr id="112" name="Freeform 25">
                <a:extLst>
                  <a:ext uri="{FF2B5EF4-FFF2-40B4-BE49-F238E27FC236}">
                    <a16:creationId xmlns:a16="http://schemas.microsoft.com/office/drawing/2014/main" id="{9690E417-F00B-543F-3EFA-F3261CFCC9E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13" name="TextBox 26">
                <a:extLst>
                  <a:ext uri="{FF2B5EF4-FFF2-40B4-BE49-F238E27FC236}">
                    <a16:creationId xmlns:a16="http://schemas.microsoft.com/office/drawing/2014/main" id="{B8F9B028-89F9-14F9-7375-7A5B162912ED}"/>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00" name="Freeform 27">
              <a:extLst>
                <a:ext uri="{FF2B5EF4-FFF2-40B4-BE49-F238E27FC236}">
                  <a16:creationId xmlns:a16="http://schemas.microsoft.com/office/drawing/2014/main" id="{563E9749-4FA6-8B2A-FA37-701473CF9DBA}"/>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101" name="Freeform 28">
              <a:extLst>
                <a:ext uri="{FF2B5EF4-FFF2-40B4-BE49-F238E27FC236}">
                  <a16:creationId xmlns:a16="http://schemas.microsoft.com/office/drawing/2014/main" id="{3C715029-67BA-7424-DD39-FE035B0D559E}"/>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102" name="Freeform 29">
              <a:extLst>
                <a:ext uri="{FF2B5EF4-FFF2-40B4-BE49-F238E27FC236}">
                  <a16:creationId xmlns:a16="http://schemas.microsoft.com/office/drawing/2014/main" id="{B35850C6-40C6-14D2-D104-730C81E65602}"/>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103" name="TextBox 30">
              <a:extLst>
                <a:ext uri="{FF2B5EF4-FFF2-40B4-BE49-F238E27FC236}">
                  <a16:creationId xmlns:a16="http://schemas.microsoft.com/office/drawing/2014/main" id="{4CF0C3D7-B214-CC2A-E8CC-A22DF65F3761}"/>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04" name="TextBox 31">
              <a:extLst>
                <a:ext uri="{FF2B5EF4-FFF2-40B4-BE49-F238E27FC236}">
                  <a16:creationId xmlns:a16="http://schemas.microsoft.com/office/drawing/2014/main" id="{3C8D50D3-6C71-ADD4-D3A4-22C0A9F03137}"/>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05" name="TextBox 32">
              <a:extLst>
                <a:ext uri="{FF2B5EF4-FFF2-40B4-BE49-F238E27FC236}">
                  <a16:creationId xmlns:a16="http://schemas.microsoft.com/office/drawing/2014/main" id="{40894F45-30BA-5667-37BA-4B074083E84C}"/>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06" name="TextBox 33">
              <a:extLst>
                <a:ext uri="{FF2B5EF4-FFF2-40B4-BE49-F238E27FC236}">
                  <a16:creationId xmlns:a16="http://schemas.microsoft.com/office/drawing/2014/main" id="{88553E5B-0CD5-664D-0124-C790617F85F7}"/>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07" name="TextBox 34">
              <a:extLst>
                <a:ext uri="{FF2B5EF4-FFF2-40B4-BE49-F238E27FC236}">
                  <a16:creationId xmlns:a16="http://schemas.microsoft.com/office/drawing/2014/main" id="{E2BE6133-F84A-DCAD-C9AF-531FA88783A5}"/>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08" name="TextBox 35">
              <a:extLst>
                <a:ext uri="{FF2B5EF4-FFF2-40B4-BE49-F238E27FC236}">
                  <a16:creationId xmlns:a16="http://schemas.microsoft.com/office/drawing/2014/main" id="{0B7459B8-ED4D-5E2F-FE98-995E731825B7}"/>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09" name="TextBox 36">
              <a:extLst>
                <a:ext uri="{FF2B5EF4-FFF2-40B4-BE49-F238E27FC236}">
                  <a16:creationId xmlns:a16="http://schemas.microsoft.com/office/drawing/2014/main" id="{616138D6-A9BA-C7F7-2668-64AD16AFB61C}"/>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10" name="TextBox 37">
              <a:extLst>
                <a:ext uri="{FF2B5EF4-FFF2-40B4-BE49-F238E27FC236}">
                  <a16:creationId xmlns:a16="http://schemas.microsoft.com/office/drawing/2014/main" id="{59073BB4-5888-E141-FAAB-C34769F432D4}"/>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11" name="Freeform 38">
              <a:extLst>
                <a:ext uri="{FF2B5EF4-FFF2-40B4-BE49-F238E27FC236}">
                  <a16:creationId xmlns:a16="http://schemas.microsoft.com/office/drawing/2014/main" id="{E3685D07-4614-1876-6C3E-61BAFE4AC132}"/>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gr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296125" y="-3549537"/>
            <a:ext cx="17695750" cy="17386074"/>
          </a:xfrm>
          <a:custGeom>
            <a:avLst/>
            <a:gdLst/>
            <a:ahLst/>
            <a:cxnLst/>
            <a:rect l="l" t="t" r="r" b="b"/>
            <a:pathLst>
              <a:path w="17695750" h="17386074">
                <a:moveTo>
                  <a:pt x="0" y="0"/>
                </a:moveTo>
                <a:lnTo>
                  <a:pt x="17695750" y="0"/>
                </a:lnTo>
                <a:lnTo>
                  <a:pt x="17695750" y="17386074"/>
                </a:lnTo>
                <a:lnTo>
                  <a:pt x="0" y="17386074"/>
                </a:lnTo>
                <a:lnTo>
                  <a:pt x="0" y="0"/>
                </a:lnTo>
                <a:close/>
              </a:path>
            </a:pathLst>
          </a:custGeom>
          <a:blipFill>
            <a:blip r:embed="rId2"/>
            <a:stretch>
              <a:fillRect/>
            </a:stretch>
          </a:blipFill>
        </p:spPr>
      </p:sp>
      <p:grpSp>
        <p:nvGrpSpPr>
          <p:cNvPr id="3" name="Group 3"/>
          <p:cNvGrpSpPr/>
          <p:nvPr/>
        </p:nvGrpSpPr>
        <p:grpSpPr>
          <a:xfrm>
            <a:off x="1028700" y="-7729268"/>
            <a:ext cx="5534285" cy="7937608"/>
            <a:chOff x="0" y="0"/>
            <a:chExt cx="7379046" cy="10583477"/>
          </a:xfrm>
        </p:grpSpPr>
        <p:grpSp>
          <p:nvGrpSpPr>
            <p:cNvPr id="4" name="Group 4"/>
            <p:cNvGrpSpPr/>
            <p:nvPr/>
          </p:nvGrpSpPr>
          <p:grpSpPr>
            <a:xfrm>
              <a:off x="0" y="0"/>
              <a:ext cx="7379046" cy="10583477"/>
              <a:chOff x="0" y="0"/>
              <a:chExt cx="1457589" cy="2090563"/>
            </a:xfrm>
          </p:grpSpPr>
          <p:sp>
            <p:nvSpPr>
              <p:cNvPr id="5" name="Freeform 5"/>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6" name="TextBox 6"/>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rot="63212">
              <a:off x="-96674" y="-66943"/>
              <a:ext cx="7572393" cy="10717364"/>
            </a:xfrm>
            <a:custGeom>
              <a:avLst/>
              <a:gdLst/>
              <a:ahLst/>
              <a:cxnLst/>
              <a:rect l="l" t="t" r="r" b="b"/>
              <a:pathLst>
                <a:path w="7572393" h="10717364">
                  <a:moveTo>
                    <a:pt x="0" y="135675"/>
                  </a:moveTo>
                  <a:lnTo>
                    <a:pt x="7377799" y="0"/>
                  </a:lnTo>
                  <a:lnTo>
                    <a:pt x="7572394" y="10581688"/>
                  </a:lnTo>
                  <a:lnTo>
                    <a:pt x="194595" y="10717363"/>
                  </a:lnTo>
                  <a:lnTo>
                    <a:pt x="0" y="135675"/>
                  </a:lnTo>
                  <a:close/>
                </a:path>
              </a:pathLst>
            </a:custGeom>
            <a:blipFill>
              <a:blip r:embed="rId3">
                <a:alphaModFix amt="0"/>
              </a:blip>
              <a:stretch>
                <a:fillRect t="-3024" b="-3024"/>
              </a:stretch>
            </a:blipFill>
          </p:spPr>
        </p:sp>
        <p:sp>
          <p:nvSpPr>
            <p:cNvPr id="8" name="Freeform 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9" name="Freeform 9"/>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10" name="Group 10"/>
          <p:cNvGrpSpPr/>
          <p:nvPr/>
        </p:nvGrpSpPr>
        <p:grpSpPr>
          <a:xfrm>
            <a:off x="6956953" y="-4772952"/>
            <a:ext cx="10302347" cy="4980059"/>
            <a:chOff x="0" y="0"/>
            <a:chExt cx="13736463" cy="6640078"/>
          </a:xfrm>
        </p:grpSpPr>
        <p:grpSp>
          <p:nvGrpSpPr>
            <p:cNvPr id="11" name="Group 11"/>
            <p:cNvGrpSpPr/>
            <p:nvPr/>
          </p:nvGrpSpPr>
          <p:grpSpPr>
            <a:xfrm>
              <a:off x="0" y="0"/>
              <a:ext cx="13736463" cy="6640078"/>
              <a:chOff x="0" y="0"/>
              <a:chExt cx="2713375" cy="1311620"/>
            </a:xfrm>
          </p:grpSpPr>
          <p:sp>
            <p:nvSpPr>
              <p:cNvPr id="12" name="Freeform 12"/>
              <p:cNvSpPr/>
              <p:nvPr/>
            </p:nvSpPr>
            <p:spPr>
              <a:xfrm>
                <a:off x="0" y="0"/>
                <a:ext cx="2713375" cy="1311620"/>
              </a:xfrm>
              <a:custGeom>
                <a:avLst/>
                <a:gdLst/>
                <a:ahLst/>
                <a:cxnLst/>
                <a:rect l="l" t="t" r="r" b="b"/>
                <a:pathLst>
                  <a:path w="2713375" h="1311620">
                    <a:moveTo>
                      <a:pt x="15029" y="0"/>
                    </a:moveTo>
                    <a:lnTo>
                      <a:pt x="2698346" y="0"/>
                    </a:lnTo>
                    <a:cubicBezTo>
                      <a:pt x="2702332" y="0"/>
                      <a:pt x="2706155" y="1583"/>
                      <a:pt x="2708973" y="4402"/>
                    </a:cubicBezTo>
                    <a:cubicBezTo>
                      <a:pt x="2711792" y="7221"/>
                      <a:pt x="2713375" y="11043"/>
                      <a:pt x="2713375" y="15029"/>
                    </a:cubicBezTo>
                    <a:lnTo>
                      <a:pt x="2713375" y="1296591"/>
                    </a:lnTo>
                    <a:cubicBezTo>
                      <a:pt x="2713375" y="1304891"/>
                      <a:pt x="2706647" y="1311620"/>
                      <a:pt x="2698346" y="1311620"/>
                    </a:cubicBezTo>
                    <a:lnTo>
                      <a:pt x="15029" y="1311620"/>
                    </a:lnTo>
                    <a:cubicBezTo>
                      <a:pt x="11043" y="1311620"/>
                      <a:pt x="7221" y="1310037"/>
                      <a:pt x="4402" y="1307218"/>
                    </a:cubicBezTo>
                    <a:cubicBezTo>
                      <a:pt x="1583" y="1304400"/>
                      <a:pt x="0" y="1300577"/>
                      <a:pt x="0" y="1296591"/>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13" name="TextBox 13"/>
              <p:cNvSpPr txBox="1"/>
              <p:nvPr/>
            </p:nvSpPr>
            <p:spPr>
              <a:xfrm>
                <a:off x="0" y="28575"/>
                <a:ext cx="2713375" cy="1283045"/>
              </a:xfrm>
              <a:prstGeom prst="rect">
                <a:avLst/>
              </a:prstGeom>
            </p:spPr>
            <p:txBody>
              <a:bodyPr lIns="50800" tIns="50800" rIns="50800" bIns="50800" rtlCol="0" anchor="ctr"/>
              <a:lstStyle/>
              <a:p>
                <a:pPr algn="l">
                  <a:lnSpc>
                    <a:spcPts val="2100"/>
                  </a:lnSpc>
                </a:pPr>
                <a:endParaRPr/>
              </a:p>
            </p:txBody>
          </p:sp>
        </p:grpSp>
        <p:sp>
          <p:nvSpPr>
            <p:cNvPr id="14" name="Freeform 1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5" name="Freeform 15"/>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16" name="Freeform 16"/>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7" name="TextBox 17"/>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Product One</a:t>
              </a:r>
            </a:p>
          </p:txBody>
        </p:sp>
        <p:sp>
          <p:nvSpPr>
            <p:cNvPr id="18" name="AutoShape 18"/>
            <p:cNvSpPr/>
            <p:nvPr/>
          </p:nvSpPr>
          <p:spPr>
            <a:xfrm>
              <a:off x="596700" y="2550513"/>
              <a:ext cx="12543062" cy="0"/>
            </a:xfrm>
            <a:prstGeom prst="line">
              <a:avLst/>
            </a:prstGeom>
            <a:ln w="50800" cap="flat">
              <a:solidFill>
                <a:srgbClr val="D8D8D8">
                  <a:alpha val="0"/>
                </a:srgbClr>
              </a:solidFill>
              <a:prstDash val="solid"/>
              <a:headEnd type="none" w="sm" len="sm"/>
              <a:tailEnd type="none" w="sm" len="sm"/>
            </a:ln>
          </p:spPr>
        </p:sp>
        <p:sp>
          <p:nvSpPr>
            <p:cNvPr id="19" name="TextBox 19"/>
            <p:cNvSpPr txBox="1"/>
            <p:nvPr/>
          </p:nvSpPr>
          <p:spPr>
            <a:xfrm>
              <a:off x="596700" y="2829913"/>
              <a:ext cx="12543062" cy="33528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20" name="Group 20"/>
          <p:cNvGrpSpPr/>
          <p:nvPr/>
        </p:nvGrpSpPr>
        <p:grpSpPr>
          <a:xfrm>
            <a:off x="6956953" y="-2570747"/>
            <a:ext cx="4868017" cy="2728949"/>
            <a:chOff x="0" y="0"/>
            <a:chExt cx="6490689" cy="3638599"/>
          </a:xfrm>
        </p:grpSpPr>
        <p:grpSp>
          <p:nvGrpSpPr>
            <p:cNvPr id="21" name="Group 21"/>
            <p:cNvGrpSpPr/>
            <p:nvPr/>
          </p:nvGrpSpPr>
          <p:grpSpPr>
            <a:xfrm>
              <a:off x="0" y="0"/>
              <a:ext cx="6490689" cy="3638599"/>
              <a:chOff x="0" y="0"/>
              <a:chExt cx="1282111" cy="718736"/>
            </a:xfrm>
          </p:grpSpPr>
          <p:sp>
            <p:nvSpPr>
              <p:cNvPr id="22" name="Freeform 22"/>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23" name="TextBox 23"/>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24" name="Freeform 2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5" name="Freeform 25"/>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6" name="TextBox 26"/>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One</a:t>
              </a:r>
            </a:p>
          </p:txBody>
        </p:sp>
        <p:sp>
          <p:nvSpPr>
            <p:cNvPr id="27" name="TextBox 27"/>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100</a:t>
              </a:r>
            </a:p>
          </p:txBody>
        </p:sp>
        <p:sp>
          <p:nvSpPr>
            <p:cNvPr id="28" name="TextBox 28"/>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29" name="Group 29"/>
          <p:cNvGrpSpPr/>
          <p:nvPr/>
        </p:nvGrpSpPr>
        <p:grpSpPr>
          <a:xfrm>
            <a:off x="12391283" y="-2570747"/>
            <a:ext cx="4868017" cy="2728949"/>
            <a:chOff x="0" y="0"/>
            <a:chExt cx="6490689" cy="3638599"/>
          </a:xfrm>
        </p:grpSpPr>
        <p:grpSp>
          <p:nvGrpSpPr>
            <p:cNvPr id="30" name="Group 30"/>
            <p:cNvGrpSpPr/>
            <p:nvPr/>
          </p:nvGrpSpPr>
          <p:grpSpPr>
            <a:xfrm>
              <a:off x="0" y="0"/>
              <a:ext cx="6490689" cy="3638599"/>
              <a:chOff x="0" y="0"/>
              <a:chExt cx="1282111" cy="718736"/>
            </a:xfrm>
          </p:grpSpPr>
          <p:sp>
            <p:nvSpPr>
              <p:cNvPr id="31" name="Freeform 31"/>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32" name="TextBox 32"/>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33" name="Freeform 33"/>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4" name="Freeform 34"/>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5" name="TextBox 35"/>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Two</a:t>
              </a:r>
            </a:p>
          </p:txBody>
        </p:sp>
        <p:sp>
          <p:nvSpPr>
            <p:cNvPr id="36" name="TextBox 36"/>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88%</a:t>
              </a:r>
            </a:p>
          </p:txBody>
        </p:sp>
        <p:sp>
          <p:nvSpPr>
            <p:cNvPr id="37" name="TextBox 37"/>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38" name="Group 38"/>
          <p:cNvGrpSpPr/>
          <p:nvPr/>
        </p:nvGrpSpPr>
        <p:grpSpPr>
          <a:xfrm>
            <a:off x="0" y="9901228"/>
            <a:ext cx="18288000" cy="8416627"/>
            <a:chOff x="0" y="0"/>
            <a:chExt cx="24384000" cy="11222169"/>
          </a:xfrm>
        </p:grpSpPr>
        <p:sp>
          <p:nvSpPr>
            <p:cNvPr id="39" name="Freeform 39"/>
            <p:cNvSpPr/>
            <p:nvPr/>
          </p:nvSpPr>
          <p:spPr>
            <a:xfrm>
              <a:off x="0" y="0"/>
              <a:ext cx="24384000" cy="11222169"/>
            </a:xfrm>
            <a:custGeom>
              <a:avLst/>
              <a:gdLst/>
              <a:ahLst/>
              <a:cxnLst/>
              <a:rect l="l" t="t" r="r" b="b"/>
              <a:pathLst>
                <a:path w="24384000" h="11222169">
                  <a:moveTo>
                    <a:pt x="0" y="0"/>
                  </a:moveTo>
                  <a:lnTo>
                    <a:pt x="24384000" y="0"/>
                  </a:lnTo>
                  <a:lnTo>
                    <a:pt x="24384000" y="11222169"/>
                  </a:lnTo>
                  <a:lnTo>
                    <a:pt x="0" y="11222169"/>
                  </a:lnTo>
                  <a:lnTo>
                    <a:pt x="0" y="0"/>
                  </a:lnTo>
                  <a:close/>
                </a:path>
              </a:pathLst>
            </a:custGeom>
            <a:blipFill>
              <a:blip r:embed="rId6">
                <a:alphaModFix amt="0"/>
              </a:blip>
              <a:stretch>
                <a:fillRect t="-39991" b="-4773"/>
              </a:stretch>
            </a:blipFill>
          </p:spPr>
        </p:sp>
        <p:sp>
          <p:nvSpPr>
            <p:cNvPr id="40" name="Freeform 40"/>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41" name="Freeform 41"/>
            <p:cNvSpPr/>
            <p:nvPr/>
          </p:nvSpPr>
          <p:spPr>
            <a:xfrm>
              <a:off x="507150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2" name="Freeform 42"/>
            <p:cNvSpPr/>
            <p:nvPr/>
          </p:nvSpPr>
          <p:spPr>
            <a:xfrm>
              <a:off x="20163540"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43" name="AutoShape 43"/>
            <p:cNvSpPr/>
            <p:nvPr/>
          </p:nvSpPr>
          <p:spPr>
            <a:xfrm>
              <a:off x="1371600" y="9291291"/>
              <a:ext cx="21640800" cy="0"/>
            </a:xfrm>
            <a:prstGeom prst="line">
              <a:avLst/>
            </a:prstGeom>
            <a:ln w="50800" cap="flat">
              <a:solidFill>
                <a:srgbClr val="D8D8D8">
                  <a:alpha val="0"/>
                </a:srgbClr>
              </a:solidFill>
              <a:prstDash val="solid"/>
              <a:headEnd type="none" w="sm" len="sm"/>
              <a:tailEnd type="none" w="sm" len="sm"/>
            </a:ln>
          </p:spPr>
        </p:sp>
        <p:sp>
          <p:nvSpPr>
            <p:cNvPr id="44" name="Freeform 44"/>
            <p:cNvSpPr/>
            <p:nvPr/>
          </p:nvSpPr>
          <p:spPr>
            <a:xfrm>
              <a:off x="8942771"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5" name="Freeform 45"/>
            <p:cNvSpPr/>
            <p:nvPr/>
          </p:nvSpPr>
          <p:spPr>
            <a:xfrm>
              <a:off x="12727222"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6" name="Freeform 46"/>
            <p:cNvSpPr/>
            <p:nvPr/>
          </p:nvSpPr>
          <p:spPr>
            <a:xfrm>
              <a:off x="16598485"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7" name="TextBox 47"/>
            <p:cNvSpPr txBox="1"/>
            <p:nvPr/>
          </p:nvSpPr>
          <p:spPr>
            <a:xfrm>
              <a:off x="1371600" y="9440516"/>
              <a:ext cx="21640800"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A picture is worth a thousand words</a:t>
              </a:r>
            </a:p>
          </p:txBody>
        </p:sp>
      </p:grpSp>
      <p:grpSp>
        <p:nvGrpSpPr>
          <p:cNvPr id="48" name="Group 48"/>
          <p:cNvGrpSpPr/>
          <p:nvPr/>
        </p:nvGrpSpPr>
        <p:grpSpPr>
          <a:xfrm>
            <a:off x="2300192" y="8833307"/>
            <a:ext cx="13687616" cy="1138393"/>
            <a:chOff x="0" y="0"/>
            <a:chExt cx="18250155" cy="1517858"/>
          </a:xfrm>
        </p:grpSpPr>
        <p:grpSp>
          <p:nvGrpSpPr>
            <p:cNvPr id="49" name="Group 49"/>
            <p:cNvGrpSpPr/>
            <p:nvPr/>
          </p:nvGrpSpPr>
          <p:grpSpPr>
            <a:xfrm>
              <a:off x="0" y="0"/>
              <a:ext cx="18250155" cy="1517858"/>
              <a:chOff x="0" y="0"/>
              <a:chExt cx="4274726" cy="355527"/>
            </a:xfrm>
          </p:grpSpPr>
          <p:sp>
            <p:nvSpPr>
              <p:cNvPr id="50" name="Freeform 50"/>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51" name="TextBox 51"/>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52" name="Freeform 52"/>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3" name="Freeform 53"/>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4" name="Freeform 54"/>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5" name="Freeform 55"/>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6" name="Freeform 56"/>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7" name="Freeform 57"/>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8" name="Freeform 58"/>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59" name="Freeform 59"/>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0" name="Freeform 60"/>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1" name="Freeform 61"/>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62" name="Freeform 62"/>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63" name="Freeform 63"/>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64" name="Freeform 64"/>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65" name="Freeform 65"/>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grpSp>
        <p:nvGrpSpPr>
          <p:cNvPr id="66" name="Group 66"/>
          <p:cNvGrpSpPr/>
          <p:nvPr/>
        </p:nvGrpSpPr>
        <p:grpSpPr>
          <a:xfrm>
            <a:off x="10540250" y="9865292"/>
            <a:ext cx="71872" cy="71872"/>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68" name="TextBox 68"/>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sp>
        <p:nvSpPr>
          <p:cNvPr id="99" name="Freeform 99"/>
          <p:cNvSpPr/>
          <p:nvPr/>
        </p:nvSpPr>
        <p:spPr>
          <a:xfrm>
            <a:off x="2448031" y="1000125"/>
            <a:ext cx="13391938" cy="7532965"/>
          </a:xfrm>
          <a:custGeom>
            <a:avLst/>
            <a:gdLst/>
            <a:ahLst/>
            <a:cxnLst/>
            <a:rect l="l" t="t" r="r" b="b"/>
            <a:pathLst>
              <a:path w="13391938" h="7532965">
                <a:moveTo>
                  <a:pt x="0" y="0"/>
                </a:moveTo>
                <a:lnTo>
                  <a:pt x="13391938" y="0"/>
                </a:lnTo>
                <a:lnTo>
                  <a:pt x="13391938" y="7532965"/>
                </a:lnTo>
                <a:lnTo>
                  <a:pt x="0" y="7532965"/>
                </a:lnTo>
                <a:lnTo>
                  <a:pt x="0" y="0"/>
                </a:lnTo>
                <a:close/>
              </a:path>
            </a:pathLst>
          </a:custGeom>
          <a:blipFill>
            <a:blip r:embed="rId35"/>
            <a:stretch>
              <a:fillRect/>
            </a:stretch>
          </a:blipFill>
        </p:spPr>
      </p:sp>
      <p:sp>
        <p:nvSpPr>
          <p:cNvPr id="100" name="Freeform 100"/>
          <p:cNvSpPr/>
          <p:nvPr/>
        </p:nvSpPr>
        <p:spPr>
          <a:xfrm>
            <a:off x="2448031" y="720525"/>
            <a:ext cx="4029861" cy="409323"/>
          </a:xfrm>
          <a:custGeom>
            <a:avLst/>
            <a:gdLst/>
            <a:ahLst/>
            <a:cxnLst/>
            <a:rect l="l" t="t" r="r" b="b"/>
            <a:pathLst>
              <a:path w="4029861" h="409323">
                <a:moveTo>
                  <a:pt x="0" y="0"/>
                </a:moveTo>
                <a:lnTo>
                  <a:pt x="4029861" y="0"/>
                </a:lnTo>
                <a:lnTo>
                  <a:pt x="4029861"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r="-5176" b="-935482"/>
            </a:stretch>
          </a:blipFill>
        </p:spPr>
      </p:sp>
      <p:sp>
        <p:nvSpPr>
          <p:cNvPr id="101" name="Freeform 101"/>
          <p:cNvSpPr/>
          <p:nvPr/>
        </p:nvSpPr>
        <p:spPr>
          <a:xfrm>
            <a:off x="5016876"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2" name="Freeform 102"/>
          <p:cNvSpPr/>
          <p:nvPr/>
        </p:nvSpPr>
        <p:spPr>
          <a:xfrm>
            <a:off x="12674624"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33902" b="-935482"/>
            </a:stretch>
          </a:blipFill>
        </p:spPr>
      </p:sp>
      <p:sp>
        <p:nvSpPr>
          <p:cNvPr id="103" name="Freeform 103"/>
          <p:cNvSpPr/>
          <p:nvPr/>
        </p:nvSpPr>
        <p:spPr>
          <a:xfrm>
            <a:off x="8182221"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4" name="Freeform 104"/>
          <p:cNvSpPr/>
          <p:nvPr/>
        </p:nvSpPr>
        <p:spPr>
          <a:xfrm>
            <a:off x="10938136" y="720525"/>
            <a:ext cx="3165345" cy="409323"/>
          </a:xfrm>
          <a:custGeom>
            <a:avLst/>
            <a:gdLst/>
            <a:ahLst/>
            <a:cxnLst/>
            <a:rect l="l" t="t" r="r" b="b"/>
            <a:pathLst>
              <a:path w="3165345" h="409323">
                <a:moveTo>
                  <a:pt x="0" y="0"/>
                </a:moveTo>
                <a:lnTo>
                  <a:pt x="3165344" y="0"/>
                </a:lnTo>
                <a:lnTo>
                  <a:pt x="3165344"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grpSp>
        <p:nvGrpSpPr>
          <p:cNvPr id="105" name="Group 9">
            <a:extLst>
              <a:ext uri="{FF2B5EF4-FFF2-40B4-BE49-F238E27FC236}">
                <a16:creationId xmlns:a16="http://schemas.microsoft.com/office/drawing/2014/main" id="{9D753BCD-FBD3-63E1-32B4-C6BF26DFF813}"/>
              </a:ext>
            </a:extLst>
          </p:cNvPr>
          <p:cNvGrpSpPr/>
          <p:nvPr/>
        </p:nvGrpSpPr>
        <p:grpSpPr>
          <a:xfrm>
            <a:off x="-914402" y="0"/>
            <a:ext cx="20116795" cy="416680"/>
            <a:chOff x="-1219202" y="0"/>
            <a:chExt cx="26822393" cy="555574"/>
          </a:xfrm>
        </p:grpSpPr>
        <p:grpSp>
          <p:nvGrpSpPr>
            <p:cNvPr id="106" name="Group 10">
              <a:extLst>
                <a:ext uri="{FF2B5EF4-FFF2-40B4-BE49-F238E27FC236}">
                  <a16:creationId xmlns:a16="http://schemas.microsoft.com/office/drawing/2014/main" id="{58A15833-A98F-0787-971E-E93414DCBC57}"/>
                </a:ext>
              </a:extLst>
            </p:cNvPr>
            <p:cNvGrpSpPr/>
            <p:nvPr/>
          </p:nvGrpSpPr>
          <p:grpSpPr>
            <a:xfrm>
              <a:off x="-1219202" y="0"/>
              <a:ext cx="26822393" cy="555574"/>
              <a:chOff x="-240830" y="0"/>
              <a:chExt cx="5298251" cy="109743"/>
            </a:xfrm>
          </p:grpSpPr>
          <p:sp>
            <p:nvSpPr>
              <p:cNvPr id="133" name="Freeform 11">
                <a:extLst>
                  <a:ext uri="{FF2B5EF4-FFF2-40B4-BE49-F238E27FC236}">
                    <a16:creationId xmlns:a16="http://schemas.microsoft.com/office/drawing/2014/main" id="{9123AE17-8B70-E9ED-5ADA-FD819A095400}"/>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34" name="TextBox 12">
                <a:extLst>
                  <a:ext uri="{FF2B5EF4-FFF2-40B4-BE49-F238E27FC236}">
                    <a16:creationId xmlns:a16="http://schemas.microsoft.com/office/drawing/2014/main" id="{95EBE51A-4C10-1468-C129-D68DE826F127}"/>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07" name="Group 13">
              <a:extLst>
                <a:ext uri="{FF2B5EF4-FFF2-40B4-BE49-F238E27FC236}">
                  <a16:creationId xmlns:a16="http://schemas.microsoft.com/office/drawing/2014/main" id="{DD9D6F83-7D44-6192-0AB5-BF0DB66043B1}"/>
                </a:ext>
              </a:extLst>
            </p:cNvPr>
            <p:cNvGrpSpPr/>
            <p:nvPr/>
          </p:nvGrpSpPr>
          <p:grpSpPr>
            <a:xfrm>
              <a:off x="21603286" y="130081"/>
              <a:ext cx="295412" cy="295412"/>
              <a:chOff x="0" y="0"/>
              <a:chExt cx="812800" cy="812800"/>
            </a:xfrm>
          </p:grpSpPr>
          <p:sp>
            <p:nvSpPr>
              <p:cNvPr id="132" name="Freeform 14">
                <a:extLst>
                  <a:ext uri="{FF2B5EF4-FFF2-40B4-BE49-F238E27FC236}">
                    <a16:creationId xmlns:a16="http://schemas.microsoft.com/office/drawing/2014/main" id="{A7B7A43B-AD54-47E4-8D88-9041517151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6"/>
                <a:stretch>
                  <a:fillRect l="-33427" t="-36015" r="-28113" b="-11996"/>
                </a:stretch>
              </a:blipFill>
            </p:spPr>
          </p:sp>
        </p:grpSp>
        <p:grpSp>
          <p:nvGrpSpPr>
            <p:cNvPr id="108" name="Group 15">
              <a:extLst>
                <a:ext uri="{FF2B5EF4-FFF2-40B4-BE49-F238E27FC236}">
                  <a16:creationId xmlns:a16="http://schemas.microsoft.com/office/drawing/2014/main" id="{2CD14A93-DEC8-741F-5D42-644E399D554A}"/>
                </a:ext>
              </a:extLst>
            </p:cNvPr>
            <p:cNvGrpSpPr/>
            <p:nvPr/>
          </p:nvGrpSpPr>
          <p:grpSpPr>
            <a:xfrm>
              <a:off x="21074001" y="139780"/>
              <a:ext cx="282326" cy="121086"/>
              <a:chOff x="0" y="0"/>
              <a:chExt cx="55768" cy="23918"/>
            </a:xfrm>
          </p:grpSpPr>
          <p:sp>
            <p:nvSpPr>
              <p:cNvPr id="130" name="Freeform 16">
                <a:extLst>
                  <a:ext uri="{FF2B5EF4-FFF2-40B4-BE49-F238E27FC236}">
                    <a16:creationId xmlns:a16="http://schemas.microsoft.com/office/drawing/2014/main" id="{A061776E-019D-437A-944B-8060ED03C752}"/>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31" name="TextBox 17">
                <a:extLst>
                  <a:ext uri="{FF2B5EF4-FFF2-40B4-BE49-F238E27FC236}">
                    <a16:creationId xmlns:a16="http://schemas.microsoft.com/office/drawing/2014/main" id="{6F1471C5-1A90-522F-AD29-812E685F2896}"/>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09" name="Group 18">
              <a:extLst>
                <a:ext uri="{FF2B5EF4-FFF2-40B4-BE49-F238E27FC236}">
                  <a16:creationId xmlns:a16="http://schemas.microsoft.com/office/drawing/2014/main" id="{A8B0A2F6-DE8C-7EBC-9A86-93A895C03755}"/>
                </a:ext>
              </a:extLst>
            </p:cNvPr>
            <p:cNvGrpSpPr/>
            <p:nvPr/>
          </p:nvGrpSpPr>
          <p:grpSpPr>
            <a:xfrm>
              <a:off x="21074001" y="304407"/>
              <a:ext cx="282326" cy="121086"/>
              <a:chOff x="0" y="0"/>
              <a:chExt cx="55768" cy="23918"/>
            </a:xfrm>
          </p:grpSpPr>
          <p:sp>
            <p:nvSpPr>
              <p:cNvPr id="128" name="Freeform 19">
                <a:extLst>
                  <a:ext uri="{FF2B5EF4-FFF2-40B4-BE49-F238E27FC236}">
                    <a16:creationId xmlns:a16="http://schemas.microsoft.com/office/drawing/2014/main" id="{8C3EA2E7-777A-E77B-E9AC-665EA6931206}"/>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29" name="TextBox 20">
                <a:extLst>
                  <a:ext uri="{FF2B5EF4-FFF2-40B4-BE49-F238E27FC236}">
                    <a16:creationId xmlns:a16="http://schemas.microsoft.com/office/drawing/2014/main" id="{7E1F0717-2DAB-F2E1-EA19-14AE2C3BD84D}"/>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0" name="Group 21">
              <a:extLst>
                <a:ext uri="{FF2B5EF4-FFF2-40B4-BE49-F238E27FC236}">
                  <a16:creationId xmlns:a16="http://schemas.microsoft.com/office/drawing/2014/main" id="{C7E96100-BB3F-BBB8-2829-02CB7DCF715B}"/>
                </a:ext>
              </a:extLst>
            </p:cNvPr>
            <p:cNvGrpSpPr/>
            <p:nvPr/>
          </p:nvGrpSpPr>
          <p:grpSpPr>
            <a:xfrm>
              <a:off x="21104665" y="166029"/>
              <a:ext cx="68589" cy="68589"/>
              <a:chOff x="0" y="0"/>
              <a:chExt cx="812800" cy="812800"/>
            </a:xfrm>
          </p:grpSpPr>
          <p:sp>
            <p:nvSpPr>
              <p:cNvPr id="126" name="Freeform 22">
                <a:extLst>
                  <a:ext uri="{FF2B5EF4-FFF2-40B4-BE49-F238E27FC236}">
                    <a16:creationId xmlns:a16="http://schemas.microsoft.com/office/drawing/2014/main" id="{16378946-E199-781C-FE64-50EC501AFC6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7" name="TextBox 23">
                <a:extLst>
                  <a:ext uri="{FF2B5EF4-FFF2-40B4-BE49-F238E27FC236}">
                    <a16:creationId xmlns:a16="http://schemas.microsoft.com/office/drawing/2014/main" id="{2768E8FC-8575-25D2-3C22-6F1FD348F8E4}"/>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11" name="Group 24">
              <a:extLst>
                <a:ext uri="{FF2B5EF4-FFF2-40B4-BE49-F238E27FC236}">
                  <a16:creationId xmlns:a16="http://schemas.microsoft.com/office/drawing/2014/main" id="{C4C368C7-0204-AB22-F42C-EB80994438DB}"/>
                </a:ext>
              </a:extLst>
            </p:cNvPr>
            <p:cNvGrpSpPr/>
            <p:nvPr/>
          </p:nvGrpSpPr>
          <p:grpSpPr>
            <a:xfrm>
              <a:off x="21259605" y="330655"/>
              <a:ext cx="68589" cy="68589"/>
              <a:chOff x="0" y="0"/>
              <a:chExt cx="812800" cy="812800"/>
            </a:xfrm>
          </p:grpSpPr>
          <p:sp>
            <p:nvSpPr>
              <p:cNvPr id="124" name="Freeform 25">
                <a:extLst>
                  <a:ext uri="{FF2B5EF4-FFF2-40B4-BE49-F238E27FC236}">
                    <a16:creationId xmlns:a16="http://schemas.microsoft.com/office/drawing/2014/main" id="{C32F398E-6DF6-29CB-3465-31F2265FC2D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25" name="TextBox 26">
                <a:extLst>
                  <a:ext uri="{FF2B5EF4-FFF2-40B4-BE49-F238E27FC236}">
                    <a16:creationId xmlns:a16="http://schemas.microsoft.com/office/drawing/2014/main" id="{0AC5BCBD-3CA7-4A63-7A5B-4E466984570F}"/>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12" name="Freeform 27">
              <a:extLst>
                <a:ext uri="{FF2B5EF4-FFF2-40B4-BE49-F238E27FC236}">
                  <a16:creationId xmlns:a16="http://schemas.microsoft.com/office/drawing/2014/main" id="{EC686664-FBAB-5539-FA3A-6B303352DCAA}"/>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13" name="Freeform 28">
              <a:extLst>
                <a:ext uri="{FF2B5EF4-FFF2-40B4-BE49-F238E27FC236}">
                  <a16:creationId xmlns:a16="http://schemas.microsoft.com/office/drawing/2014/main" id="{DF7CDC6A-7F96-320D-DE6B-EA09B3132D21}"/>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14" name="Freeform 29">
              <a:extLst>
                <a:ext uri="{FF2B5EF4-FFF2-40B4-BE49-F238E27FC236}">
                  <a16:creationId xmlns:a16="http://schemas.microsoft.com/office/drawing/2014/main" id="{2325A9A0-8487-1934-CB1F-47E2021648F4}"/>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115" name="TextBox 30">
              <a:extLst>
                <a:ext uri="{FF2B5EF4-FFF2-40B4-BE49-F238E27FC236}">
                  <a16:creationId xmlns:a16="http://schemas.microsoft.com/office/drawing/2014/main" id="{3BEF0A0A-D6F5-2B3D-7A3A-B476DEADFC03}"/>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16" name="TextBox 31">
              <a:extLst>
                <a:ext uri="{FF2B5EF4-FFF2-40B4-BE49-F238E27FC236}">
                  <a16:creationId xmlns:a16="http://schemas.microsoft.com/office/drawing/2014/main" id="{7B0FC707-07F7-697D-B541-6112776A9C92}"/>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17" name="TextBox 32">
              <a:extLst>
                <a:ext uri="{FF2B5EF4-FFF2-40B4-BE49-F238E27FC236}">
                  <a16:creationId xmlns:a16="http://schemas.microsoft.com/office/drawing/2014/main" id="{886D8234-D7BF-CB34-E2B1-B1F136B4A08D}"/>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18" name="TextBox 33">
              <a:extLst>
                <a:ext uri="{FF2B5EF4-FFF2-40B4-BE49-F238E27FC236}">
                  <a16:creationId xmlns:a16="http://schemas.microsoft.com/office/drawing/2014/main" id="{A8788EC8-2225-8BA4-911D-A719E60C9A96}"/>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19" name="TextBox 34">
              <a:extLst>
                <a:ext uri="{FF2B5EF4-FFF2-40B4-BE49-F238E27FC236}">
                  <a16:creationId xmlns:a16="http://schemas.microsoft.com/office/drawing/2014/main" id="{3EFF5332-E3C6-6B7E-0E59-38619BE679B8}"/>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20" name="TextBox 35">
              <a:extLst>
                <a:ext uri="{FF2B5EF4-FFF2-40B4-BE49-F238E27FC236}">
                  <a16:creationId xmlns:a16="http://schemas.microsoft.com/office/drawing/2014/main" id="{89911112-8E10-34A1-520D-FF9D6C1B8736}"/>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21" name="TextBox 36">
              <a:extLst>
                <a:ext uri="{FF2B5EF4-FFF2-40B4-BE49-F238E27FC236}">
                  <a16:creationId xmlns:a16="http://schemas.microsoft.com/office/drawing/2014/main" id="{54514C8A-7BD5-AC64-8261-F13C583B5808}"/>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22" name="TextBox 37">
              <a:extLst>
                <a:ext uri="{FF2B5EF4-FFF2-40B4-BE49-F238E27FC236}">
                  <a16:creationId xmlns:a16="http://schemas.microsoft.com/office/drawing/2014/main" id="{EF393DFA-8444-B467-3D99-C73F890786EF}"/>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23" name="Freeform 38">
              <a:extLst>
                <a:ext uri="{FF2B5EF4-FFF2-40B4-BE49-F238E27FC236}">
                  <a16:creationId xmlns:a16="http://schemas.microsoft.com/office/drawing/2014/main" id="{0FCCD875-C587-D4D9-FD3B-BBBA0C41FD78}"/>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gr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296125" y="-3549537"/>
            <a:ext cx="17695750" cy="17386074"/>
          </a:xfrm>
          <a:custGeom>
            <a:avLst/>
            <a:gdLst/>
            <a:ahLst/>
            <a:cxnLst/>
            <a:rect l="l" t="t" r="r" b="b"/>
            <a:pathLst>
              <a:path w="17695750" h="17386074">
                <a:moveTo>
                  <a:pt x="0" y="0"/>
                </a:moveTo>
                <a:lnTo>
                  <a:pt x="17695750" y="0"/>
                </a:lnTo>
                <a:lnTo>
                  <a:pt x="17695750" y="17386074"/>
                </a:lnTo>
                <a:lnTo>
                  <a:pt x="0" y="17386074"/>
                </a:lnTo>
                <a:lnTo>
                  <a:pt x="0" y="0"/>
                </a:lnTo>
                <a:close/>
              </a:path>
            </a:pathLst>
          </a:custGeom>
          <a:blipFill>
            <a:blip r:embed="rId2"/>
            <a:stretch>
              <a:fillRect/>
            </a:stretch>
          </a:blipFill>
        </p:spPr>
      </p:sp>
      <p:grpSp>
        <p:nvGrpSpPr>
          <p:cNvPr id="3" name="Group 3"/>
          <p:cNvGrpSpPr/>
          <p:nvPr/>
        </p:nvGrpSpPr>
        <p:grpSpPr>
          <a:xfrm>
            <a:off x="1028700" y="-7729268"/>
            <a:ext cx="5534285" cy="7937608"/>
            <a:chOff x="0" y="0"/>
            <a:chExt cx="7379046" cy="10583477"/>
          </a:xfrm>
        </p:grpSpPr>
        <p:grpSp>
          <p:nvGrpSpPr>
            <p:cNvPr id="4" name="Group 4"/>
            <p:cNvGrpSpPr/>
            <p:nvPr/>
          </p:nvGrpSpPr>
          <p:grpSpPr>
            <a:xfrm>
              <a:off x="0" y="0"/>
              <a:ext cx="7379046" cy="10583477"/>
              <a:chOff x="0" y="0"/>
              <a:chExt cx="1457589" cy="2090563"/>
            </a:xfrm>
          </p:grpSpPr>
          <p:sp>
            <p:nvSpPr>
              <p:cNvPr id="5" name="Freeform 5"/>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6" name="TextBox 6"/>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rot="63212">
              <a:off x="-96674" y="-66943"/>
              <a:ext cx="7572393" cy="10717364"/>
            </a:xfrm>
            <a:custGeom>
              <a:avLst/>
              <a:gdLst/>
              <a:ahLst/>
              <a:cxnLst/>
              <a:rect l="l" t="t" r="r" b="b"/>
              <a:pathLst>
                <a:path w="7572393" h="10717364">
                  <a:moveTo>
                    <a:pt x="0" y="135675"/>
                  </a:moveTo>
                  <a:lnTo>
                    <a:pt x="7377799" y="0"/>
                  </a:lnTo>
                  <a:lnTo>
                    <a:pt x="7572394" y="10581688"/>
                  </a:lnTo>
                  <a:lnTo>
                    <a:pt x="194595" y="10717363"/>
                  </a:lnTo>
                  <a:lnTo>
                    <a:pt x="0" y="135675"/>
                  </a:lnTo>
                  <a:close/>
                </a:path>
              </a:pathLst>
            </a:custGeom>
            <a:blipFill>
              <a:blip r:embed="rId3">
                <a:alphaModFix amt="0"/>
              </a:blip>
              <a:stretch>
                <a:fillRect t="-3024" b="-3024"/>
              </a:stretch>
            </a:blipFill>
          </p:spPr>
        </p:sp>
        <p:sp>
          <p:nvSpPr>
            <p:cNvPr id="8" name="Freeform 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9" name="Freeform 9"/>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10" name="Group 10"/>
          <p:cNvGrpSpPr/>
          <p:nvPr/>
        </p:nvGrpSpPr>
        <p:grpSpPr>
          <a:xfrm>
            <a:off x="6956953" y="-4772952"/>
            <a:ext cx="10302347" cy="4980059"/>
            <a:chOff x="0" y="0"/>
            <a:chExt cx="13736463" cy="6640078"/>
          </a:xfrm>
        </p:grpSpPr>
        <p:grpSp>
          <p:nvGrpSpPr>
            <p:cNvPr id="11" name="Group 11"/>
            <p:cNvGrpSpPr/>
            <p:nvPr/>
          </p:nvGrpSpPr>
          <p:grpSpPr>
            <a:xfrm>
              <a:off x="0" y="0"/>
              <a:ext cx="13736463" cy="6640078"/>
              <a:chOff x="0" y="0"/>
              <a:chExt cx="2713375" cy="1311620"/>
            </a:xfrm>
          </p:grpSpPr>
          <p:sp>
            <p:nvSpPr>
              <p:cNvPr id="12" name="Freeform 12"/>
              <p:cNvSpPr/>
              <p:nvPr/>
            </p:nvSpPr>
            <p:spPr>
              <a:xfrm>
                <a:off x="0" y="0"/>
                <a:ext cx="2713375" cy="1311620"/>
              </a:xfrm>
              <a:custGeom>
                <a:avLst/>
                <a:gdLst/>
                <a:ahLst/>
                <a:cxnLst/>
                <a:rect l="l" t="t" r="r" b="b"/>
                <a:pathLst>
                  <a:path w="2713375" h="1311620">
                    <a:moveTo>
                      <a:pt x="15029" y="0"/>
                    </a:moveTo>
                    <a:lnTo>
                      <a:pt x="2698346" y="0"/>
                    </a:lnTo>
                    <a:cubicBezTo>
                      <a:pt x="2702332" y="0"/>
                      <a:pt x="2706155" y="1583"/>
                      <a:pt x="2708973" y="4402"/>
                    </a:cubicBezTo>
                    <a:cubicBezTo>
                      <a:pt x="2711792" y="7221"/>
                      <a:pt x="2713375" y="11043"/>
                      <a:pt x="2713375" y="15029"/>
                    </a:cubicBezTo>
                    <a:lnTo>
                      <a:pt x="2713375" y="1296591"/>
                    </a:lnTo>
                    <a:cubicBezTo>
                      <a:pt x="2713375" y="1304891"/>
                      <a:pt x="2706647" y="1311620"/>
                      <a:pt x="2698346" y="1311620"/>
                    </a:cubicBezTo>
                    <a:lnTo>
                      <a:pt x="15029" y="1311620"/>
                    </a:lnTo>
                    <a:cubicBezTo>
                      <a:pt x="11043" y="1311620"/>
                      <a:pt x="7221" y="1310037"/>
                      <a:pt x="4402" y="1307218"/>
                    </a:cubicBezTo>
                    <a:cubicBezTo>
                      <a:pt x="1583" y="1304400"/>
                      <a:pt x="0" y="1300577"/>
                      <a:pt x="0" y="1296591"/>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13" name="TextBox 13"/>
              <p:cNvSpPr txBox="1"/>
              <p:nvPr/>
            </p:nvSpPr>
            <p:spPr>
              <a:xfrm>
                <a:off x="0" y="28575"/>
                <a:ext cx="2713375" cy="1283045"/>
              </a:xfrm>
              <a:prstGeom prst="rect">
                <a:avLst/>
              </a:prstGeom>
            </p:spPr>
            <p:txBody>
              <a:bodyPr lIns="50800" tIns="50800" rIns="50800" bIns="50800" rtlCol="0" anchor="ctr"/>
              <a:lstStyle/>
              <a:p>
                <a:pPr algn="l">
                  <a:lnSpc>
                    <a:spcPts val="2100"/>
                  </a:lnSpc>
                </a:pPr>
                <a:endParaRPr/>
              </a:p>
            </p:txBody>
          </p:sp>
        </p:grpSp>
        <p:sp>
          <p:nvSpPr>
            <p:cNvPr id="14" name="Freeform 1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5" name="Freeform 15"/>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16" name="Freeform 16"/>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7" name="TextBox 17"/>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Product One</a:t>
              </a:r>
            </a:p>
          </p:txBody>
        </p:sp>
        <p:sp>
          <p:nvSpPr>
            <p:cNvPr id="18" name="AutoShape 18"/>
            <p:cNvSpPr/>
            <p:nvPr/>
          </p:nvSpPr>
          <p:spPr>
            <a:xfrm>
              <a:off x="596700" y="2550513"/>
              <a:ext cx="12543062" cy="0"/>
            </a:xfrm>
            <a:prstGeom prst="line">
              <a:avLst/>
            </a:prstGeom>
            <a:ln w="50800" cap="flat">
              <a:solidFill>
                <a:srgbClr val="D8D8D8">
                  <a:alpha val="0"/>
                </a:srgbClr>
              </a:solidFill>
              <a:prstDash val="solid"/>
              <a:headEnd type="none" w="sm" len="sm"/>
              <a:tailEnd type="none" w="sm" len="sm"/>
            </a:ln>
          </p:spPr>
        </p:sp>
        <p:sp>
          <p:nvSpPr>
            <p:cNvPr id="19" name="TextBox 19"/>
            <p:cNvSpPr txBox="1"/>
            <p:nvPr/>
          </p:nvSpPr>
          <p:spPr>
            <a:xfrm>
              <a:off x="596700" y="2829913"/>
              <a:ext cx="12543062" cy="33528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20" name="Group 20"/>
          <p:cNvGrpSpPr/>
          <p:nvPr/>
        </p:nvGrpSpPr>
        <p:grpSpPr>
          <a:xfrm>
            <a:off x="6956953" y="-2570747"/>
            <a:ext cx="4868017" cy="2728949"/>
            <a:chOff x="0" y="0"/>
            <a:chExt cx="6490689" cy="3638599"/>
          </a:xfrm>
        </p:grpSpPr>
        <p:grpSp>
          <p:nvGrpSpPr>
            <p:cNvPr id="21" name="Group 21"/>
            <p:cNvGrpSpPr/>
            <p:nvPr/>
          </p:nvGrpSpPr>
          <p:grpSpPr>
            <a:xfrm>
              <a:off x="0" y="0"/>
              <a:ext cx="6490689" cy="3638599"/>
              <a:chOff x="0" y="0"/>
              <a:chExt cx="1282111" cy="718736"/>
            </a:xfrm>
          </p:grpSpPr>
          <p:sp>
            <p:nvSpPr>
              <p:cNvPr id="22" name="Freeform 22"/>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23" name="TextBox 23"/>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24" name="Freeform 2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5" name="Freeform 25"/>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6" name="TextBox 26"/>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One</a:t>
              </a:r>
            </a:p>
          </p:txBody>
        </p:sp>
        <p:sp>
          <p:nvSpPr>
            <p:cNvPr id="27" name="TextBox 27"/>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100</a:t>
              </a:r>
            </a:p>
          </p:txBody>
        </p:sp>
        <p:sp>
          <p:nvSpPr>
            <p:cNvPr id="28" name="TextBox 28"/>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29" name="Group 29"/>
          <p:cNvGrpSpPr/>
          <p:nvPr/>
        </p:nvGrpSpPr>
        <p:grpSpPr>
          <a:xfrm>
            <a:off x="12391283" y="-2570747"/>
            <a:ext cx="4868017" cy="2728949"/>
            <a:chOff x="0" y="0"/>
            <a:chExt cx="6490689" cy="3638599"/>
          </a:xfrm>
        </p:grpSpPr>
        <p:grpSp>
          <p:nvGrpSpPr>
            <p:cNvPr id="30" name="Group 30"/>
            <p:cNvGrpSpPr/>
            <p:nvPr/>
          </p:nvGrpSpPr>
          <p:grpSpPr>
            <a:xfrm>
              <a:off x="0" y="0"/>
              <a:ext cx="6490689" cy="3638599"/>
              <a:chOff x="0" y="0"/>
              <a:chExt cx="1282111" cy="718736"/>
            </a:xfrm>
          </p:grpSpPr>
          <p:sp>
            <p:nvSpPr>
              <p:cNvPr id="31" name="Freeform 31"/>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32" name="TextBox 32"/>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33" name="Freeform 33"/>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4" name="Freeform 34"/>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5" name="TextBox 35"/>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Two</a:t>
              </a:r>
            </a:p>
          </p:txBody>
        </p:sp>
        <p:sp>
          <p:nvSpPr>
            <p:cNvPr id="36" name="TextBox 36"/>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88%</a:t>
              </a:r>
            </a:p>
          </p:txBody>
        </p:sp>
        <p:sp>
          <p:nvSpPr>
            <p:cNvPr id="37" name="TextBox 37"/>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38" name="Group 38"/>
          <p:cNvGrpSpPr/>
          <p:nvPr/>
        </p:nvGrpSpPr>
        <p:grpSpPr>
          <a:xfrm>
            <a:off x="0" y="9901228"/>
            <a:ext cx="18288000" cy="8416627"/>
            <a:chOff x="0" y="0"/>
            <a:chExt cx="24384000" cy="11222169"/>
          </a:xfrm>
        </p:grpSpPr>
        <p:sp>
          <p:nvSpPr>
            <p:cNvPr id="39" name="Freeform 39"/>
            <p:cNvSpPr/>
            <p:nvPr/>
          </p:nvSpPr>
          <p:spPr>
            <a:xfrm>
              <a:off x="0" y="0"/>
              <a:ext cx="24384000" cy="11222169"/>
            </a:xfrm>
            <a:custGeom>
              <a:avLst/>
              <a:gdLst/>
              <a:ahLst/>
              <a:cxnLst/>
              <a:rect l="l" t="t" r="r" b="b"/>
              <a:pathLst>
                <a:path w="24384000" h="11222169">
                  <a:moveTo>
                    <a:pt x="0" y="0"/>
                  </a:moveTo>
                  <a:lnTo>
                    <a:pt x="24384000" y="0"/>
                  </a:lnTo>
                  <a:lnTo>
                    <a:pt x="24384000" y="11222169"/>
                  </a:lnTo>
                  <a:lnTo>
                    <a:pt x="0" y="11222169"/>
                  </a:lnTo>
                  <a:lnTo>
                    <a:pt x="0" y="0"/>
                  </a:lnTo>
                  <a:close/>
                </a:path>
              </a:pathLst>
            </a:custGeom>
            <a:blipFill>
              <a:blip r:embed="rId6">
                <a:alphaModFix amt="0"/>
              </a:blip>
              <a:stretch>
                <a:fillRect t="-39991" b="-4773"/>
              </a:stretch>
            </a:blipFill>
          </p:spPr>
        </p:sp>
        <p:sp>
          <p:nvSpPr>
            <p:cNvPr id="40" name="Freeform 40"/>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41" name="Freeform 41"/>
            <p:cNvSpPr/>
            <p:nvPr/>
          </p:nvSpPr>
          <p:spPr>
            <a:xfrm>
              <a:off x="507150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2" name="Freeform 42"/>
            <p:cNvSpPr/>
            <p:nvPr/>
          </p:nvSpPr>
          <p:spPr>
            <a:xfrm>
              <a:off x="20163540"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43" name="AutoShape 43"/>
            <p:cNvSpPr/>
            <p:nvPr/>
          </p:nvSpPr>
          <p:spPr>
            <a:xfrm>
              <a:off x="1371600" y="9291291"/>
              <a:ext cx="21640800" cy="0"/>
            </a:xfrm>
            <a:prstGeom prst="line">
              <a:avLst/>
            </a:prstGeom>
            <a:ln w="50800" cap="flat">
              <a:solidFill>
                <a:srgbClr val="D8D8D8">
                  <a:alpha val="0"/>
                </a:srgbClr>
              </a:solidFill>
              <a:prstDash val="solid"/>
              <a:headEnd type="none" w="sm" len="sm"/>
              <a:tailEnd type="none" w="sm" len="sm"/>
            </a:ln>
          </p:spPr>
        </p:sp>
        <p:sp>
          <p:nvSpPr>
            <p:cNvPr id="44" name="Freeform 44"/>
            <p:cNvSpPr/>
            <p:nvPr/>
          </p:nvSpPr>
          <p:spPr>
            <a:xfrm>
              <a:off x="8942771"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5" name="Freeform 45"/>
            <p:cNvSpPr/>
            <p:nvPr/>
          </p:nvSpPr>
          <p:spPr>
            <a:xfrm>
              <a:off x="12727222"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6" name="Freeform 46"/>
            <p:cNvSpPr/>
            <p:nvPr/>
          </p:nvSpPr>
          <p:spPr>
            <a:xfrm>
              <a:off x="16598485"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7" name="TextBox 47"/>
            <p:cNvSpPr txBox="1"/>
            <p:nvPr/>
          </p:nvSpPr>
          <p:spPr>
            <a:xfrm>
              <a:off x="1371600" y="9440516"/>
              <a:ext cx="21640800"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A picture is worth a thousand words</a:t>
              </a:r>
            </a:p>
          </p:txBody>
        </p:sp>
      </p:grpSp>
      <p:grpSp>
        <p:nvGrpSpPr>
          <p:cNvPr id="48" name="Group 48"/>
          <p:cNvGrpSpPr/>
          <p:nvPr/>
        </p:nvGrpSpPr>
        <p:grpSpPr>
          <a:xfrm>
            <a:off x="2300192" y="8833307"/>
            <a:ext cx="13687616" cy="1138393"/>
            <a:chOff x="0" y="0"/>
            <a:chExt cx="18250155" cy="1517858"/>
          </a:xfrm>
        </p:grpSpPr>
        <p:grpSp>
          <p:nvGrpSpPr>
            <p:cNvPr id="49" name="Group 49"/>
            <p:cNvGrpSpPr/>
            <p:nvPr/>
          </p:nvGrpSpPr>
          <p:grpSpPr>
            <a:xfrm>
              <a:off x="0" y="0"/>
              <a:ext cx="18250155" cy="1517858"/>
              <a:chOff x="0" y="0"/>
              <a:chExt cx="4274726" cy="355527"/>
            </a:xfrm>
          </p:grpSpPr>
          <p:sp>
            <p:nvSpPr>
              <p:cNvPr id="50" name="Freeform 50"/>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51" name="TextBox 51"/>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52" name="Freeform 52"/>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3" name="Freeform 53"/>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4" name="Freeform 54"/>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5" name="Freeform 55"/>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6" name="Freeform 56"/>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7" name="Freeform 57"/>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8" name="Freeform 58"/>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59" name="Freeform 59"/>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0" name="Freeform 60"/>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1" name="Freeform 61"/>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62" name="Freeform 62"/>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63" name="Freeform 63"/>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64" name="Freeform 64"/>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65" name="Freeform 65"/>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grpSp>
        <p:nvGrpSpPr>
          <p:cNvPr id="96" name="Group 96"/>
          <p:cNvGrpSpPr/>
          <p:nvPr/>
        </p:nvGrpSpPr>
        <p:grpSpPr>
          <a:xfrm>
            <a:off x="10540250" y="9865292"/>
            <a:ext cx="71872" cy="7187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98" name="TextBox 98"/>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sp>
        <p:nvSpPr>
          <p:cNvPr id="99" name="Freeform 99"/>
          <p:cNvSpPr/>
          <p:nvPr/>
        </p:nvSpPr>
        <p:spPr>
          <a:xfrm>
            <a:off x="2448031" y="1028700"/>
            <a:ext cx="13391938" cy="7468540"/>
          </a:xfrm>
          <a:custGeom>
            <a:avLst/>
            <a:gdLst/>
            <a:ahLst/>
            <a:cxnLst/>
            <a:rect l="l" t="t" r="r" b="b"/>
            <a:pathLst>
              <a:path w="13391938" h="7468540">
                <a:moveTo>
                  <a:pt x="0" y="0"/>
                </a:moveTo>
                <a:lnTo>
                  <a:pt x="13391938" y="0"/>
                </a:lnTo>
                <a:lnTo>
                  <a:pt x="13391938" y="7468540"/>
                </a:lnTo>
                <a:lnTo>
                  <a:pt x="0" y="7468540"/>
                </a:lnTo>
                <a:lnTo>
                  <a:pt x="0" y="0"/>
                </a:lnTo>
                <a:close/>
              </a:path>
            </a:pathLst>
          </a:custGeom>
          <a:blipFill>
            <a:blip r:embed="rId35"/>
            <a:stretch>
              <a:fillRect l="-243" t="-1354" r="-243"/>
            </a:stretch>
          </a:blipFill>
        </p:spPr>
      </p:sp>
      <p:sp>
        <p:nvSpPr>
          <p:cNvPr id="100" name="Freeform 100"/>
          <p:cNvSpPr/>
          <p:nvPr/>
        </p:nvSpPr>
        <p:spPr>
          <a:xfrm>
            <a:off x="2448031" y="978126"/>
            <a:ext cx="13391938" cy="7569687"/>
          </a:xfrm>
          <a:custGeom>
            <a:avLst/>
            <a:gdLst/>
            <a:ahLst/>
            <a:cxnLst/>
            <a:rect l="l" t="t" r="r" b="b"/>
            <a:pathLst>
              <a:path w="13391938" h="7569687">
                <a:moveTo>
                  <a:pt x="0" y="0"/>
                </a:moveTo>
                <a:lnTo>
                  <a:pt x="13391938" y="0"/>
                </a:lnTo>
                <a:lnTo>
                  <a:pt x="13391938" y="7569688"/>
                </a:lnTo>
                <a:lnTo>
                  <a:pt x="0" y="7569688"/>
                </a:lnTo>
                <a:lnTo>
                  <a:pt x="0" y="0"/>
                </a:lnTo>
                <a:close/>
              </a:path>
            </a:pathLst>
          </a:custGeom>
          <a:blipFill>
            <a:blip r:embed="rId36"/>
            <a:stretch>
              <a:fillRect r="-487"/>
            </a:stretch>
          </a:blipFill>
        </p:spPr>
      </p:sp>
      <p:sp>
        <p:nvSpPr>
          <p:cNvPr id="101" name="Freeform 101"/>
          <p:cNvSpPr/>
          <p:nvPr/>
        </p:nvSpPr>
        <p:spPr>
          <a:xfrm>
            <a:off x="8182221"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2" name="Freeform 102"/>
          <p:cNvSpPr/>
          <p:nvPr/>
        </p:nvSpPr>
        <p:spPr>
          <a:xfrm>
            <a:off x="10938136" y="720525"/>
            <a:ext cx="3165345" cy="409323"/>
          </a:xfrm>
          <a:custGeom>
            <a:avLst/>
            <a:gdLst/>
            <a:ahLst/>
            <a:cxnLst/>
            <a:rect l="l" t="t" r="r" b="b"/>
            <a:pathLst>
              <a:path w="3165345" h="409323">
                <a:moveTo>
                  <a:pt x="0" y="0"/>
                </a:moveTo>
                <a:lnTo>
                  <a:pt x="3165344" y="0"/>
                </a:lnTo>
                <a:lnTo>
                  <a:pt x="3165344"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3" name="Freeform 103"/>
          <p:cNvSpPr/>
          <p:nvPr/>
        </p:nvSpPr>
        <p:spPr>
          <a:xfrm>
            <a:off x="12674624"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33902" b="-935482"/>
            </a:stretch>
          </a:blipFill>
        </p:spPr>
      </p:sp>
      <p:sp>
        <p:nvSpPr>
          <p:cNvPr id="104" name="Freeform 104"/>
          <p:cNvSpPr/>
          <p:nvPr/>
        </p:nvSpPr>
        <p:spPr>
          <a:xfrm>
            <a:off x="2448031" y="720525"/>
            <a:ext cx="4029861" cy="409323"/>
          </a:xfrm>
          <a:custGeom>
            <a:avLst/>
            <a:gdLst/>
            <a:ahLst/>
            <a:cxnLst/>
            <a:rect l="l" t="t" r="r" b="b"/>
            <a:pathLst>
              <a:path w="4029861" h="409323">
                <a:moveTo>
                  <a:pt x="0" y="0"/>
                </a:moveTo>
                <a:lnTo>
                  <a:pt x="4029861" y="0"/>
                </a:lnTo>
                <a:lnTo>
                  <a:pt x="4029861"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r="-5176" b="-935482"/>
            </a:stretch>
          </a:blipFill>
        </p:spPr>
      </p:sp>
      <p:sp>
        <p:nvSpPr>
          <p:cNvPr id="105" name="Freeform 105"/>
          <p:cNvSpPr/>
          <p:nvPr/>
        </p:nvSpPr>
        <p:spPr>
          <a:xfrm>
            <a:off x="5016876"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grpSp>
        <p:nvGrpSpPr>
          <p:cNvPr id="106" name="Group 106"/>
          <p:cNvGrpSpPr/>
          <p:nvPr/>
        </p:nvGrpSpPr>
        <p:grpSpPr>
          <a:xfrm>
            <a:off x="6308533" y="2243269"/>
            <a:ext cx="1109935" cy="252317"/>
            <a:chOff x="0" y="0"/>
            <a:chExt cx="292354" cy="66675"/>
          </a:xfrm>
        </p:grpSpPr>
        <p:sp>
          <p:nvSpPr>
            <p:cNvPr id="107" name="Freeform 107"/>
            <p:cNvSpPr/>
            <p:nvPr/>
          </p:nvSpPr>
          <p:spPr>
            <a:xfrm>
              <a:off x="0" y="0"/>
              <a:ext cx="292354" cy="66675"/>
            </a:xfrm>
            <a:custGeom>
              <a:avLst/>
              <a:gdLst/>
              <a:ahLst/>
              <a:cxnLst/>
              <a:rect l="l" t="t" r="r" b="b"/>
              <a:pathLst>
                <a:path w="292354" h="66675">
                  <a:moveTo>
                    <a:pt x="292354" y="0"/>
                  </a:moveTo>
                  <a:lnTo>
                    <a:pt x="292354" y="66675"/>
                  </a:lnTo>
                  <a:lnTo>
                    <a:pt x="0" y="66675"/>
                  </a:lnTo>
                  <a:lnTo>
                    <a:pt x="0" y="0"/>
                  </a:lnTo>
                  <a:close/>
                </a:path>
              </a:pathLst>
            </a:custGeom>
            <a:solidFill>
              <a:srgbClr val="FFFFFF"/>
            </a:solidFill>
          </p:spPr>
        </p:sp>
        <p:sp>
          <p:nvSpPr>
            <p:cNvPr id="108" name="TextBox 108"/>
            <p:cNvSpPr txBox="1"/>
            <p:nvPr/>
          </p:nvSpPr>
          <p:spPr>
            <a:xfrm>
              <a:off x="0" y="28575"/>
              <a:ext cx="292354" cy="38100"/>
            </a:xfrm>
            <a:prstGeom prst="rect">
              <a:avLst/>
            </a:prstGeom>
          </p:spPr>
          <p:txBody>
            <a:bodyPr lIns="50800" tIns="50800" rIns="50800" bIns="50800" rtlCol="0" anchor="ctr"/>
            <a:lstStyle/>
            <a:p>
              <a:pPr algn="ctr">
                <a:lnSpc>
                  <a:spcPts val="1400"/>
                </a:lnSpc>
              </a:pPr>
              <a:endParaRPr/>
            </a:p>
          </p:txBody>
        </p:sp>
      </p:grpSp>
      <p:grpSp>
        <p:nvGrpSpPr>
          <p:cNvPr id="109" name="Group 9">
            <a:extLst>
              <a:ext uri="{FF2B5EF4-FFF2-40B4-BE49-F238E27FC236}">
                <a16:creationId xmlns:a16="http://schemas.microsoft.com/office/drawing/2014/main" id="{E2D7D365-971E-3584-B36C-CD3EC12791BB}"/>
              </a:ext>
            </a:extLst>
          </p:cNvPr>
          <p:cNvGrpSpPr/>
          <p:nvPr/>
        </p:nvGrpSpPr>
        <p:grpSpPr>
          <a:xfrm>
            <a:off x="-914402" y="0"/>
            <a:ext cx="20116795" cy="416680"/>
            <a:chOff x="-1219202" y="0"/>
            <a:chExt cx="26822393" cy="555574"/>
          </a:xfrm>
        </p:grpSpPr>
        <p:grpSp>
          <p:nvGrpSpPr>
            <p:cNvPr id="110" name="Group 10">
              <a:extLst>
                <a:ext uri="{FF2B5EF4-FFF2-40B4-BE49-F238E27FC236}">
                  <a16:creationId xmlns:a16="http://schemas.microsoft.com/office/drawing/2014/main" id="{E61617C0-330A-F5E4-9EEF-19F37F16707B}"/>
                </a:ext>
              </a:extLst>
            </p:cNvPr>
            <p:cNvGrpSpPr/>
            <p:nvPr/>
          </p:nvGrpSpPr>
          <p:grpSpPr>
            <a:xfrm>
              <a:off x="-1219202" y="0"/>
              <a:ext cx="26822393" cy="555574"/>
              <a:chOff x="-240830" y="0"/>
              <a:chExt cx="5298251" cy="109743"/>
            </a:xfrm>
          </p:grpSpPr>
          <p:sp>
            <p:nvSpPr>
              <p:cNvPr id="137" name="Freeform 11">
                <a:extLst>
                  <a:ext uri="{FF2B5EF4-FFF2-40B4-BE49-F238E27FC236}">
                    <a16:creationId xmlns:a16="http://schemas.microsoft.com/office/drawing/2014/main" id="{3ED7B3A9-0540-7341-6CDD-DC8348F8F92D}"/>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38" name="TextBox 12">
                <a:extLst>
                  <a:ext uri="{FF2B5EF4-FFF2-40B4-BE49-F238E27FC236}">
                    <a16:creationId xmlns:a16="http://schemas.microsoft.com/office/drawing/2014/main" id="{C9B931A0-D129-39A7-75CC-D8DC1AC1D4C7}"/>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11" name="Group 13">
              <a:extLst>
                <a:ext uri="{FF2B5EF4-FFF2-40B4-BE49-F238E27FC236}">
                  <a16:creationId xmlns:a16="http://schemas.microsoft.com/office/drawing/2014/main" id="{BD0976BB-7F05-E3F1-7452-CEF3EEEBEECD}"/>
                </a:ext>
              </a:extLst>
            </p:cNvPr>
            <p:cNvGrpSpPr/>
            <p:nvPr/>
          </p:nvGrpSpPr>
          <p:grpSpPr>
            <a:xfrm>
              <a:off x="21603286" y="130081"/>
              <a:ext cx="295412" cy="295412"/>
              <a:chOff x="0" y="0"/>
              <a:chExt cx="812800" cy="812800"/>
            </a:xfrm>
          </p:grpSpPr>
          <p:sp>
            <p:nvSpPr>
              <p:cNvPr id="136" name="Freeform 14">
                <a:extLst>
                  <a:ext uri="{FF2B5EF4-FFF2-40B4-BE49-F238E27FC236}">
                    <a16:creationId xmlns:a16="http://schemas.microsoft.com/office/drawing/2014/main" id="{50FEEA70-679D-4D0F-C4F0-0A520609B7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7"/>
                <a:stretch>
                  <a:fillRect l="-33427" t="-36015" r="-28113" b="-11996"/>
                </a:stretch>
              </a:blipFill>
            </p:spPr>
          </p:sp>
        </p:grpSp>
        <p:grpSp>
          <p:nvGrpSpPr>
            <p:cNvPr id="112" name="Group 15">
              <a:extLst>
                <a:ext uri="{FF2B5EF4-FFF2-40B4-BE49-F238E27FC236}">
                  <a16:creationId xmlns:a16="http://schemas.microsoft.com/office/drawing/2014/main" id="{9585C79B-7BF7-ED5A-37DB-1E7698EE7700}"/>
                </a:ext>
              </a:extLst>
            </p:cNvPr>
            <p:cNvGrpSpPr/>
            <p:nvPr/>
          </p:nvGrpSpPr>
          <p:grpSpPr>
            <a:xfrm>
              <a:off x="21074001" y="139780"/>
              <a:ext cx="282326" cy="121086"/>
              <a:chOff x="0" y="0"/>
              <a:chExt cx="55768" cy="23918"/>
            </a:xfrm>
          </p:grpSpPr>
          <p:sp>
            <p:nvSpPr>
              <p:cNvPr id="134" name="Freeform 16">
                <a:extLst>
                  <a:ext uri="{FF2B5EF4-FFF2-40B4-BE49-F238E27FC236}">
                    <a16:creationId xmlns:a16="http://schemas.microsoft.com/office/drawing/2014/main" id="{9DD62DDA-EF7E-D467-3AE4-E7190A147F27}"/>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35" name="TextBox 17">
                <a:extLst>
                  <a:ext uri="{FF2B5EF4-FFF2-40B4-BE49-F238E27FC236}">
                    <a16:creationId xmlns:a16="http://schemas.microsoft.com/office/drawing/2014/main" id="{5E2E84BD-D248-8E02-0CF0-C25F56A20D40}"/>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3" name="Group 18">
              <a:extLst>
                <a:ext uri="{FF2B5EF4-FFF2-40B4-BE49-F238E27FC236}">
                  <a16:creationId xmlns:a16="http://schemas.microsoft.com/office/drawing/2014/main" id="{3BF50103-C8C7-0BDE-57ED-C17445473C5B}"/>
                </a:ext>
              </a:extLst>
            </p:cNvPr>
            <p:cNvGrpSpPr/>
            <p:nvPr/>
          </p:nvGrpSpPr>
          <p:grpSpPr>
            <a:xfrm>
              <a:off x="21074001" y="304407"/>
              <a:ext cx="282326" cy="121086"/>
              <a:chOff x="0" y="0"/>
              <a:chExt cx="55768" cy="23918"/>
            </a:xfrm>
          </p:grpSpPr>
          <p:sp>
            <p:nvSpPr>
              <p:cNvPr id="132" name="Freeform 19">
                <a:extLst>
                  <a:ext uri="{FF2B5EF4-FFF2-40B4-BE49-F238E27FC236}">
                    <a16:creationId xmlns:a16="http://schemas.microsoft.com/office/drawing/2014/main" id="{E360A843-86DF-C123-1DF8-2C7B27D02859}"/>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33" name="TextBox 20">
                <a:extLst>
                  <a:ext uri="{FF2B5EF4-FFF2-40B4-BE49-F238E27FC236}">
                    <a16:creationId xmlns:a16="http://schemas.microsoft.com/office/drawing/2014/main" id="{22B1B3D7-BA63-2A74-6781-B3D314805F06}"/>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4" name="Group 21">
              <a:extLst>
                <a:ext uri="{FF2B5EF4-FFF2-40B4-BE49-F238E27FC236}">
                  <a16:creationId xmlns:a16="http://schemas.microsoft.com/office/drawing/2014/main" id="{CA356511-C31A-CB31-5FC1-455733DD3F13}"/>
                </a:ext>
              </a:extLst>
            </p:cNvPr>
            <p:cNvGrpSpPr/>
            <p:nvPr/>
          </p:nvGrpSpPr>
          <p:grpSpPr>
            <a:xfrm>
              <a:off x="21104665" y="166029"/>
              <a:ext cx="68589" cy="68589"/>
              <a:chOff x="0" y="0"/>
              <a:chExt cx="812800" cy="812800"/>
            </a:xfrm>
          </p:grpSpPr>
          <p:sp>
            <p:nvSpPr>
              <p:cNvPr id="130" name="Freeform 22">
                <a:extLst>
                  <a:ext uri="{FF2B5EF4-FFF2-40B4-BE49-F238E27FC236}">
                    <a16:creationId xmlns:a16="http://schemas.microsoft.com/office/drawing/2014/main" id="{2D30E7D0-6752-CDF5-75F5-E0C23853D0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1" name="TextBox 23">
                <a:extLst>
                  <a:ext uri="{FF2B5EF4-FFF2-40B4-BE49-F238E27FC236}">
                    <a16:creationId xmlns:a16="http://schemas.microsoft.com/office/drawing/2014/main" id="{FC6E811F-57A5-20BF-F6F0-F1670EE40739}"/>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15" name="Group 24">
              <a:extLst>
                <a:ext uri="{FF2B5EF4-FFF2-40B4-BE49-F238E27FC236}">
                  <a16:creationId xmlns:a16="http://schemas.microsoft.com/office/drawing/2014/main" id="{B29B7D46-606B-67B7-E253-975D83F9E29E}"/>
                </a:ext>
              </a:extLst>
            </p:cNvPr>
            <p:cNvGrpSpPr/>
            <p:nvPr/>
          </p:nvGrpSpPr>
          <p:grpSpPr>
            <a:xfrm>
              <a:off x="21259605" y="330655"/>
              <a:ext cx="68589" cy="68589"/>
              <a:chOff x="0" y="0"/>
              <a:chExt cx="812800" cy="812800"/>
            </a:xfrm>
          </p:grpSpPr>
          <p:sp>
            <p:nvSpPr>
              <p:cNvPr id="128" name="Freeform 25">
                <a:extLst>
                  <a:ext uri="{FF2B5EF4-FFF2-40B4-BE49-F238E27FC236}">
                    <a16:creationId xmlns:a16="http://schemas.microsoft.com/office/drawing/2014/main" id="{31A768FC-C064-B37E-7CE1-EB29FD388C1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29" name="TextBox 26">
                <a:extLst>
                  <a:ext uri="{FF2B5EF4-FFF2-40B4-BE49-F238E27FC236}">
                    <a16:creationId xmlns:a16="http://schemas.microsoft.com/office/drawing/2014/main" id="{40919291-75B0-78B6-3897-ADF703CAF7BD}"/>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16" name="Freeform 27">
              <a:extLst>
                <a:ext uri="{FF2B5EF4-FFF2-40B4-BE49-F238E27FC236}">
                  <a16:creationId xmlns:a16="http://schemas.microsoft.com/office/drawing/2014/main" id="{C3AD963B-0DD8-4168-B6D8-23E6C1C0DB42}"/>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117" name="Freeform 28">
              <a:extLst>
                <a:ext uri="{FF2B5EF4-FFF2-40B4-BE49-F238E27FC236}">
                  <a16:creationId xmlns:a16="http://schemas.microsoft.com/office/drawing/2014/main" id="{052A9F20-5D97-B641-4366-E8DA58DCF25A}"/>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118" name="Freeform 29">
              <a:extLst>
                <a:ext uri="{FF2B5EF4-FFF2-40B4-BE49-F238E27FC236}">
                  <a16:creationId xmlns:a16="http://schemas.microsoft.com/office/drawing/2014/main" id="{E509A18D-BAF1-3095-E6BC-CBAC4F8A363D}"/>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119" name="TextBox 30">
              <a:extLst>
                <a:ext uri="{FF2B5EF4-FFF2-40B4-BE49-F238E27FC236}">
                  <a16:creationId xmlns:a16="http://schemas.microsoft.com/office/drawing/2014/main" id="{AA86AB38-77E6-5E60-1652-9DD7AAD97AC5}"/>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20" name="TextBox 31">
              <a:extLst>
                <a:ext uri="{FF2B5EF4-FFF2-40B4-BE49-F238E27FC236}">
                  <a16:creationId xmlns:a16="http://schemas.microsoft.com/office/drawing/2014/main" id="{0E691C65-DB5E-4D39-AFE7-EC5AFA506E60}"/>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21" name="TextBox 32">
              <a:extLst>
                <a:ext uri="{FF2B5EF4-FFF2-40B4-BE49-F238E27FC236}">
                  <a16:creationId xmlns:a16="http://schemas.microsoft.com/office/drawing/2014/main" id="{1B9B85D8-24CD-E106-C1EA-67A98D44E826}"/>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22" name="TextBox 33">
              <a:extLst>
                <a:ext uri="{FF2B5EF4-FFF2-40B4-BE49-F238E27FC236}">
                  <a16:creationId xmlns:a16="http://schemas.microsoft.com/office/drawing/2014/main" id="{FD7E47DE-2568-9F56-D3B1-C37BADC97190}"/>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23" name="TextBox 34">
              <a:extLst>
                <a:ext uri="{FF2B5EF4-FFF2-40B4-BE49-F238E27FC236}">
                  <a16:creationId xmlns:a16="http://schemas.microsoft.com/office/drawing/2014/main" id="{09EF7344-7223-2CF0-A42F-EADD8B060163}"/>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24" name="TextBox 35">
              <a:extLst>
                <a:ext uri="{FF2B5EF4-FFF2-40B4-BE49-F238E27FC236}">
                  <a16:creationId xmlns:a16="http://schemas.microsoft.com/office/drawing/2014/main" id="{4817954E-76F5-D9DF-A027-BDE41E4BBB8E}"/>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25" name="TextBox 36">
              <a:extLst>
                <a:ext uri="{FF2B5EF4-FFF2-40B4-BE49-F238E27FC236}">
                  <a16:creationId xmlns:a16="http://schemas.microsoft.com/office/drawing/2014/main" id="{1362DB07-6F27-4224-29B2-2B483B1B1389}"/>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26" name="TextBox 37">
              <a:extLst>
                <a:ext uri="{FF2B5EF4-FFF2-40B4-BE49-F238E27FC236}">
                  <a16:creationId xmlns:a16="http://schemas.microsoft.com/office/drawing/2014/main" id="{81F9C194-5D02-0526-6CC8-16DE6ED3C8C9}"/>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27" name="Freeform 38">
              <a:extLst>
                <a:ext uri="{FF2B5EF4-FFF2-40B4-BE49-F238E27FC236}">
                  <a16:creationId xmlns:a16="http://schemas.microsoft.com/office/drawing/2014/main" id="{65B07775-20A8-5AA5-59E7-BC8DF5C3F263}"/>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gr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296125" y="-3549537"/>
            <a:ext cx="17695750" cy="17386074"/>
          </a:xfrm>
          <a:custGeom>
            <a:avLst/>
            <a:gdLst/>
            <a:ahLst/>
            <a:cxnLst/>
            <a:rect l="l" t="t" r="r" b="b"/>
            <a:pathLst>
              <a:path w="17695750" h="17386074">
                <a:moveTo>
                  <a:pt x="0" y="0"/>
                </a:moveTo>
                <a:lnTo>
                  <a:pt x="17695750" y="0"/>
                </a:lnTo>
                <a:lnTo>
                  <a:pt x="17695750" y="17386074"/>
                </a:lnTo>
                <a:lnTo>
                  <a:pt x="0" y="17386074"/>
                </a:lnTo>
                <a:lnTo>
                  <a:pt x="0" y="0"/>
                </a:lnTo>
                <a:close/>
              </a:path>
            </a:pathLst>
          </a:custGeom>
          <a:blipFill>
            <a:blip r:embed="rId2"/>
            <a:stretch>
              <a:fillRect/>
            </a:stretch>
          </a:blipFill>
        </p:spPr>
      </p:sp>
      <p:grpSp>
        <p:nvGrpSpPr>
          <p:cNvPr id="3" name="Group 3"/>
          <p:cNvGrpSpPr/>
          <p:nvPr/>
        </p:nvGrpSpPr>
        <p:grpSpPr>
          <a:xfrm>
            <a:off x="1028700" y="-7729268"/>
            <a:ext cx="5534285" cy="7937608"/>
            <a:chOff x="0" y="0"/>
            <a:chExt cx="7379046" cy="10583477"/>
          </a:xfrm>
        </p:grpSpPr>
        <p:grpSp>
          <p:nvGrpSpPr>
            <p:cNvPr id="4" name="Group 4"/>
            <p:cNvGrpSpPr/>
            <p:nvPr/>
          </p:nvGrpSpPr>
          <p:grpSpPr>
            <a:xfrm>
              <a:off x="0" y="0"/>
              <a:ext cx="7379046" cy="10583477"/>
              <a:chOff x="0" y="0"/>
              <a:chExt cx="1457589" cy="2090563"/>
            </a:xfrm>
          </p:grpSpPr>
          <p:sp>
            <p:nvSpPr>
              <p:cNvPr id="5" name="Freeform 5"/>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6" name="TextBox 6"/>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rot="63212">
              <a:off x="-96674" y="-66943"/>
              <a:ext cx="7572393" cy="10717364"/>
            </a:xfrm>
            <a:custGeom>
              <a:avLst/>
              <a:gdLst/>
              <a:ahLst/>
              <a:cxnLst/>
              <a:rect l="l" t="t" r="r" b="b"/>
              <a:pathLst>
                <a:path w="7572393" h="10717364">
                  <a:moveTo>
                    <a:pt x="0" y="135675"/>
                  </a:moveTo>
                  <a:lnTo>
                    <a:pt x="7377799" y="0"/>
                  </a:lnTo>
                  <a:lnTo>
                    <a:pt x="7572394" y="10581688"/>
                  </a:lnTo>
                  <a:lnTo>
                    <a:pt x="194595" y="10717363"/>
                  </a:lnTo>
                  <a:lnTo>
                    <a:pt x="0" y="135675"/>
                  </a:lnTo>
                  <a:close/>
                </a:path>
              </a:pathLst>
            </a:custGeom>
            <a:blipFill>
              <a:blip r:embed="rId3">
                <a:alphaModFix amt="0"/>
              </a:blip>
              <a:stretch>
                <a:fillRect t="-3024" b="-3024"/>
              </a:stretch>
            </a:blipFill>
          </p:spPr>
        </p:sp>
        <p:sp>
          <p:nvSpPr>
            <p:cNvPr id="8" name="Freeform 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9" name="Freeform 9"/>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10" name="Group 10"/>
          <p:cNvGrpSpPr/>
          <p:nvPr/>
        </p:nvGrpSpPr>
        <p:grpSpPr>
          <a:xfrm>
            <a:off x="6956953" y="-4772952"/>
            <a:ext cx="10302347" cy="4980059"/>
            <a:chOff x="0" y="0"/>
            <a:chExt cx="13736463" cy="6640078"/>
          </a:xfrm>
        </p:grpSpPr>
        <p:grpSp>
          <p:nvGrpSpPr>
            <p:cNvPr id="11" name="Group 11"/>
            <p:cNvGrpSpPr/>
            <p:nvPr/>
          </p:nvGrpSpPr>
          <p:grpSpPr>
            <a:xfrm>
              <a:off x="0" y="0"/>
              <a:ext cx="13736463" cy="6640078"/>
              <a:chOff x="0" y="0"/>
              <a:chExt cx="2713375" cy="1311620"/>
            </a:xfrm>
          </p:grpSpPr>
          <p:sp>
            <p:nvSpPr>
              <p:cNvPr id="12" name="Freeform 12"/>
              <p:cNvSpPr/>
              <p:nvPr/>
            </p:nvSpPr>
            <p:spPr>
              <a:xfrm>
                <a:off x="0" y="0"/>
                <a:ext cx="2713375" cy="1311620"/>
              </a:xfrm>
              <a:custGeom>
                <a:avLst/>
                <a:gdLst/>
                <a:ahLst/>
                <a:cxnLst/>
                <a:rect l="l" t="t" r="r" b="b"/>
                <a:pathLst>
                  <a:path w="2713375" h="1311620">
                    <a:moveTo>
                      <a:pt x="15029" y="0"/>
                    </a:moveTo>
                    <a:lnTo>
                      <a:pt x="2698346" y="0"/>
                    </a:lnTo>
                    <a:cubicBezTo>
                      <a:pt x="2702332" y="0"/>
                      <a:pt x="2706155" y="1583"/>
                      <a:pt x="2708973" y="4402"/>
                    </a:cubicBezTo>
                    <a:cubicBezTo>
                      <a:pt x="2711792" y="7221"/>
                      <a:pt x="2713375" y="11043"/>
                      <a:pt x="2713375" y="15029"/>
                    </a:cubicBezTo>
                    <a:lnTo>
                      <a:pt x="2713375" y="1296591"/>
                    </a:lnTo>
                    <a:cubicBezTo>
                      <a:pt x="2713375" y="1304891"/>
                      <a:pt x="2706647" y="1311620"/>
                      <a:pt x="2698346" y="1311620"/>
                    </a:cubicBezTo>
                    <a:lnTo>
                      <a:pt x="15029" y="1311620"/>
                    </a:lnTo>
                    <a:cubicBezTo>
                      <a:pt x="11043" y="1311620"/>
                      <a:pt x="7221" y="1310037"/>
                      <a:pt x="4402" y="1307218"/>
                    </a:cubicBezTo>
                    <a:cubicBezTo>
                      <a:pt x="1583" y="1304400"/>
                      <a:pt x="0" y="1300577"/>
                      <a:pt x="0" y="1296591"/>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13" name="TextBox 13"/>
              <p:cNvSpPr txBox="1"/>
              <p:nvPr/>
            </p:nvSpPr>
            <p:spPr>
              <a:xfrm>
                <a:off x="0" y="28575"/>
                <a:ext cx="2713375" cy="1283045"/>
              </a:xfrm>
              <a:prstGeom prst="rect">
                <a:avLst/>
              </a:prstGeom>
            </p:spPr>
            <p:txBody>
              <a:bodyPr lIns="50800" tIns="50800" rIns="50800" bIns="50800" rtlCol="0" anchor="ctr"/>
              <a:lstStyle/>
              <a:p>
                <a:pPr algn="l">
                  <a:lnSpc>
                    <a:spcPts val="2100"/>
                  </a:lnSpc>
                </a:pPr>
                <a:endParaRPr/>
              </a:p>
            </p:txBody>
          </p:sp>
        </p:grpSp>
        <p:sp>
          <p:nvSpPr>
            <p:cNvPr id="14" name="Freeform 1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5" name="Freeform 15"/>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16" name="Freeform 16"/>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7" name="TextBox 17"/>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Product One</a:t>
              </a:r>
            </a:p>
          </p:txBody>
        </p:sp>
        <p:sp>
          <p:nvSpPr>
            <p:cNvPr id="18" name="AutoShape 18"/>
            <p:cNvSpPr/>
            <p:nvPr/>
          </p:nvSpPr>
          <p:spPr>
            <a:xfrm>
              <a:off x="596700" y="2550513"/>
              <a:ext cx="12543062" cy="0"/>
            </a:xfrm>
            <a:prstGeom prst="line">
              <a:avLst/>
            </a:prstGeom>
            <a:ln w="50800" cap="flat">
              <a:solidFill>
                <a:srgbClr val="D8D8D8">
                  <a:alpha val="0"/>
                </a:srgbClr>
              </a:solidFill>
              <a:prstDash val="solid"/>
              <a:headEnd type="none" w="sm" len="sm"/>
              <a:tailEnd type="none" w="sm" len="sm"/>
            </a:ln>
          </p:spPr>
        </p:sp>
        <p:sp>
          <p:nvSpPr>
            <p:cNvPr id="19" name="TextBox 19"/>
            <p:cNvSpPr txBox="1"/>
            <p:nvPr/>
          </p:nvSpPr>
          <p:spPr>
            <a:xfrm>
              <a:off x="596700" y="2829913"/>
              <a:ext cx="12543062" cy="33528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20" name="Group 20"/>
          <p:cNvGrpSpPr/>
          <p:nvPr/>
        </p:nvGrpSpPr>
        <p:grpSpPr>
          <a:xfrm>
            <a:off x="6956953" y="-2570747"/>
            <a:ext cx="4868017" cy="2728949"/>
            <a:chOff x="0" y="0"/>
            <a:chExt cx="6490689" cy="3638599"/>
          </a:xfrm>
        </p:grpSpPr>
        <p:grpSp>
          <p:nvGrpSpPr>
            <p:cNvPr id="21" name="Group 21"/>
            <p:cNvGrpSpPr/>
            <p:nvPr/>
          </p:nvGrpSpPr>
          <p:grpSpPr>
            <a:xfrm>
              <a:off x="0" y="0"/>
              <a:ext cx="6490689" cy="3638599"/>
              <a:chOff x="0" y="0"/>
              <a:chExt cx="1282111" cy="718736"/>
            </a:xfrm>
          </p:grpSpPr>
          <p:sp>
            <p:nvSpPr>
              <p:cNvPr id="22" name="Freeform 22"/>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23" name="TextBox 23"/>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24" name="Freeform 2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5" name="Freeform 25"/>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6" name="TextBox 26"/>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One</a:t>
              </a:r>
            </a:p>
          </p:txBody>
        </p:sp>
        <p:sp>
          <p:nvSpPr>
            <p:cNvPr id="27" name="TextBox 27"/>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100</a:t>
              </a:r>
            </a:p>
          </p:txBody>
        </p:sp>
        <p:sp>
          <p:nvSpPr>
            <p:cNvPr id="28" name="TextBox 28"/>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29" name="Group 29"/>
          <p:cNvGrpSpPr/>
          <p:nvPr/>
        </p:nvGrpSpPr>
        <p:grpSpPr>
          <a:xfrm>
            <a:off x="12391283" y="-2570747"/>
            <a:ext cx="4868017" cy="2728949"/>
            <a:chOff x="0" y="0"/>
            <a:chExt cx="6490689" cy="3638599"/>
          </a:xfrm>
        </p:grpSpPr>
        <p:grpSp>
          <p:nvGrpSpPr>
            <p:cNvPr id="30" name="Group 30"/>
            <p:cNvGrpSpPr/>
            <p:nvPr/>
          </p:nvGrpSpPr>
          <p:grpSpPr>
            <a:xfrm>
              <a:off x="0" y="0"/>
              <a:ext cx="6490689" cy="3638599"/>
              <a:chOff x="0" y="0"/>
              <a:chExt cx="1282111" cy="718736"/>
            </a:xfrm>
          </p:grpSpPr>
          <p:sp>
            <p:nvSpPr>
              <p:cNvPr id="31" name="Freeform 31"/>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32" name="TextBox 32"/>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33" name="Freeform 33"/>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4" name="Freeform 34"/>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5" name="TextBox 35"/>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Two</a:t>
              </a:r>
            </a:p>
          </p:txBody>
        </p:sp>
        <p:sp>
          <p:nvSpPr>
            <p:cNvPr id="36" name="TextBox 36"/>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88%</a:t>
              </a:r>
            </a:p>
          </p:txBody>
        </p:sp>
        <p:sp>
          <p:nvSpPr>
            <p:cNvPr id="37" name="TextBox 37"/>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38" name="Group 38"/>
          <p:cNvGrpSpPr/>
          <p:nvPr/>
        </p:nvGrpSpPr>
        <p:grpSpPr>
          <a:xfrm>
            <a:off x="0" y="9901228"/>
            <a:ext cx="18288000" cy="8416627"/>
            <a:chOff x="0" y="0"/>
            <a:chExt cx="24384000" cy="11222169"/>
          </a:xfrm>
        </p:grpSpPr>
        <p:sp>
          <p:nvSpPr>
            <p:cNvPr id="39" name="Freeform 39"/>
            <p:cNvSpPr/>
            <p:nvPr/>
          </p:nvSpPr>
          <p:spPr>
            <a:xfrm>
              <a:off x="0" y="0"/>
              <a:ext cx="24384000" cy="11222169"/>
            </a:xfrm>
            <a:custGeom>
              <a:avLst/>
              <a:gdLst/>
              <a:ahLst/>
              <a:cxnLst/>
              <a:rect l="l" t="t" r="r" b="b"/>
              <a:pathLst>
                <a:path w="24384000" h="11222169">
                  <a:moveTo>
                    <a:pt x="0" y="0"/>
                  </a:moveTo>
                  <a:lnTo>
                    <a:pt x="24384000" y="0"/>
                  </a:lnTo>
                  <a:lnTo>
                    <a:pt x="24384000" y="11222169"/>
                  </a:lnTo>
                  <a:lnTo>
                    <a:pt x="0" y="11222169"/>
                  </a:lnTo>
                  <a:lnTo>
                    <a:pt x="0" y="0"/>
                  </a:lnTo>
                  <a:close/>
                </a:path>
              </a:pathLst>
            </a:custGeom>
            <a:blipFill>
              <a:blip r:embed="rId6">
                <a:alphaModFix amt="0"/>
              </a:blip>
              <a:stretch>
                <a:fillRect t="-39991" b="-4773"/>
              </a:stretch>
            </a:blipFill>
          </p:spPr>
        </p:sp>
        <p:sp>
          <p:nvSpPr>
            <p:cNvPr id="40" name="Freeform 40"/>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41" name="Freeform 41"/>
            <p:cNvSpPr/>
            <p:nvPr/>
          </p:nvSpPr>
          <p:spPr>
            <a:xfrm>
              <a:off x="507150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2" name="Freeform 42"/>
            <p:cNvSpPr/>
            <p:nvPr/>
          </p:nvSpPr>
          <p:spPr>
            <a:xfrm>
              <a:off x="20163540"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43" name="AutoShape 43"/>
            <p:cNvSpPr/>
            <p:nvPr/>
          </p:nvSpPr>
          <p:spPr>
            <a:xfrm>
              <a:off x="1371600" y="9291291"/>
              <a:ext cx="21640800" cy="0"/>
            </a:xfrm>
            <a:prstGeom prst="line">
              <a:avLst/>
            </a:prstGeom>
            <a:ln w="50800" cap="flat">
              <a:solidFill>
                <a:srgbClr val="D8D8D8">
                  <a:alpha val="0"/>
                </a:srgbClr>
              </a:solidFill>
              <a:prstDash val="solid"/>
              <a:headEnd type="none" w="sm" len="sm"/>
              <a:tailEnd type="none" w="sm" len="sm"/>
            </a:ln>
          </p:spPr>
        </p:sp>
        <p:sp>
          <p:nvSpPr>
            <p:cNvPr id="44" name="Freeform 44"/>
            <p:cNvSpPr/>
            <p:nvPr/>
          </p:nvSpPr>
          <p:spPr>
            <a:xfrm>
              <a:off x="8942771"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5" name="Freeform 45"/>
            <p:cNvSpPr/>
            <p:nvPr/>
          </p:nvSpPr>
          <p:spPr>
            <a:xfrm>
              <a:off x="12727222"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6" name="Freeform 46"/>
            <p:cNvSpPr/>
            <p:nvPr/>
          </p:nvSpPr>
          <p:spPr>
            <a:xfrm>
              <a:off x="16598485"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7" name="TextBox 47"/>
            <p:cNvSpPr txBox="1"/>
            <p:nvPr/>
          </p:nvSpPr>
          <p:spPr>
            <a:xfrm>
              <a:off x="1371600" y="9440516"/>
              <a:ext cx="21640800"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A picture is worth a thousand words</a:t>
              </a:r>
            </a:p>
          </p:txBody>
        </p:sp>
      </p:grpSp>
      <p:grpSp>
        <p:nvGrpSpPr>
          <p:cNvPr id="48" name="Group 48"/>
          <p:cNvGrpSpPr/>
          <p:nvPr/>
        </p:nvGrpSpPr>
        <p:grpSpPr>
          <a:xfrm>
            <a:off x="2300192" y="8833307"/>
            <a:ext cx="13687616" cy="1138393"/>
            <a:chOff x="0" y="0"/>
            <a:chExt cx="18250155" cy="1517858"/>
          </a:xfrm>
        </p:grpSpPr>
        <p:grpSp>
          <p:nvGrpSpPr>
            <p:cNvPr id="49" name="Group 49"/>
            <p:cNvGrpSpPr/>
            <p:nvPr/>
          </p:nvGrpSpPr>
          <p:grpSpPr>
            <a:xfrm>
              <a:off x="0" y="0"/>
              <a:ext cx="18250155" cy="1517858"/>
              <a:chOff x="0" y="0"/>
              <a:chExt cx="4274726" cy="355527"/>
            </a:xfrm>
          </p:grpSpPr>
          <p:sp>
            <p:nvSpPr>
              <p:cNvPr id="50" name="Freeform 50"/>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51" name="TextBox 51"/>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52" name="Freeform 52"/>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3" name="Freeform 53"/>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4" name="Freeform 54"/>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5" name="Freeform 55"/>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6" name="Freeform 56"/>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7" name="Freeform 57"/>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8" name="Freeform 58"/>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59" name="Freeform 59"/>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0" name="Freeform 60"/>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1" name="Freeform 61"/>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62" name="Freeform 62"/>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63" name="Freeform 63"/>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64" name="Freeform 64"/>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65" name="Freeform 65"/>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grpSp>
        <p:nvGrpSpPr>
          <p:cNvPr id="96" name="Group 96"/>
          <p:cNvGrpSpPr/>
          <p:nvPr/>
        </p:nvGrpSpPr>
        <p:grpSpPr>
          <a:xfrm>
            <a:off x="10540250" y="9865292"/>
            <a:ext cx="71872" cy="7187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98" name="TextBox 98"/>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sp>
        <p:nvSpPr>
          <p:cNvPr id="99" name="Freeform 99"/>
          <p:cNvSpPr/>
          <p:nvPr/>
        </p:nvSpPr>
        <p:spPr>
          <a:xfrm>
            <a:off x="2448031" y="962025"/>
            <a:ext cx="13410988" cy="7559425"/>
          </a:xfrm>
          <a:custGeom>
            <a:avLst/>
            <a:gdLst/>
            <a:ahLst/>
            <a:cxnLst/>
            <a:rect l="l" t="t" r="r" b="b"/>
            <a:pathLst>
              <a:path w="13410988" h="7559425">
                <a:moveTo>
                  <a:pt x="0" y="0"/>
                </a:moveTo>
                <a:lnTo>
                  <a:pt x="13410988" y="0"/>
                </a:lnTo>
                <a:lnTo>
                  <a:pt x="13410988" y="7559425"/>
                </a:lnTo>
                <a:lnTo>
                  <a:pt x="0" y="7559425"/>
                </a:lnTo>
                <a:lnTo>
                  <a:pt x="0" y="0"/>
                </a:lnTo>
                <a:close/>
              </a:path>
            </a:pathLst>
          </a:custGeom>
          <a:blipFill>
            <a:blip r:embed="rId35"/>
            <a:stretch>
              <a:fillRect r="-344" b="-135"/>
            </a:stretch>
          </a:blipFill>
        </p:spPr>
      </p:sp>
      <p:sp>
        <p:nvSpPr>
          <p:cNvPr id="100" name="Freeform 100"/>
          <p:cNvSpPr/>
          <p:nvPr/>
        </p:nvSpPr>
        <p:spPr>
          <a:xfrm>
            <a:off x="2448031" y="720525"/>
            <a:ext cx="4029861" cy="409323"/>
          </a:xfrm>
          <a:custGeom>
            <a:avLst/>
            <a:gdLst/>
            <a:ahLst/>
            <a:cxnLst/>
            <a:rect l="l" t="t" r="r" b="b"/>
            <a:pathLst>
              <a:path w="4029861" h="409323">
                <a:moveTo>
                  <a:pt x="0" y="0"/>
                </a:moveTo>
                <a:lnTo>
                  <a:pt x="4029861" y="0"/>
                </a:lnTo>
                <a:lnTo>
                  <a:pt x="4029861"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r="-5176" b="-935482"/>
            </a:stretch>
          </a:blipFill>
        </p:spPr>
      </p:sp>
      <p:sp>
        <p:nvSpPr>
          <p:cNvPr id="101" name="Freeform 101"/>
          <p:cNvSpPr/>
          <p:nvPr/>
        </p:nvSpPr>
        <p:spPr>
          <a:xfrm>
            <a:off x="5016876"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2" name="Freeform 102"/>
          <p:cNvSpPr/>
          <p:nvPr/>
        </p:nvSpPr>
        <p:spPr>
          <a:xfrm>
            <a:off x="12693674"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33902" b="-935482"/>
            </a:stretch>
          </a:blipFill>
        </p:spPr>
      </p:sp>
      <p:sp>
        <p:nvSpPr>
          <p:cNvPr id="103" name="Freeform 103"/>
          <p:cNvSpPr/>
          <p:nvPr/>
        </p:nvSpPr>
        <p:spPr>
          <a:xfrm>
            <a:off x="8182221"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4" name="Freeform 104"/>
          <p:cNvSpPr/>
          <p:nvPr/>
        </p:nvSpPr>
        <p:spPr>
          <a:xfrm>
            <a:off x="10938136" y="720525"/>
            <a:ext cx="3165345" cy="409323"/>
          </a:xfrm>
          <a:custGeom>
            <a:avLst/>
            <a:gdLst/>
            <a:ahLst/>
            <a:cxnLst/>
            <a:rect l="l" t="t" r="r" b="b"/>
            <a:pathLst>
              <a:path w="3165345" h="409323">
                <a:moveTo>
                  <a:pt x="0" y="0"/>
                </a:moveTo>
                <a:lnTo>
                  <a:pt x="3165344" y="0"/>
                </a:lnTo>
                <a:lnTo>
                  <a:pt x="3165344"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grpSp>
        <p:nvGrpSpPr>
          <p:cNvPr id="105" name="Group 105"/>
          <p:cNvGrpSpPr/>
          <p:nvPr/>
        </p:nvGrpSpPr>
        <p:grpSpPr>
          <a:xfrm>
            <a:off x="6281569" y="2277774"/>
            <a:ext cx="1172481" cy="324395"/>
            <a:chOff x="0" y="0"/>
            <a:chExt cx="308802" cy="85437"/>
          </a:xfrm>
        </p:grpSpPr>
        <p:sp>
          <p:nvSpPr>
            <p:cNvPr id="106" name="Freeform 106"/>
            <p:cNvSpPr/>
            <p:nvPr/>
          </p:nvSpPr>
          <p:spPr>
            <a:xfrm>
              <a:off x="0" y="0"/>
              <a:ext cx="308802" cy="85437"/>
            </a:xfrm>
            <a:custGeom>
              <a:avLst/>
              <a:gdLst/>
              <a:ahLst/>
              <a:cxnLst/>
              <a:rect l="l" t="t" r="r" b="b"/>
              <a:pathLst>
                <a:path w="308802" h="85437">
                  <a:moveTo>
                    <a:pt x="0" y="0"/>
                  </a:moveTo>
                  <a:lnTo>
                    <a:pt x="308802" y="0"/>
                  </a:lnTo>
                  <a:lnTo>
                    <a:pt x="308802" y="85437"/>
                  </a:lnTo>
                  <a:lnTo>
                    <a:pt x="0" y="85437"/>
                  </a:lnTo>
                  <a:close/>
                </a:path>
              </a:pathLst>
            </a:custGeom>
            <a:solidFill>
              <a:srgbClr val="FEFEFE"/>
            </a:solidFill>
          </p:spPr>
        </p:sp>
        <p:sp>
          <p:nvSpPr>
            <p:cNvPr id="107" name="TextBox 107"/>
            <p:cNvSpPr txBox="1"/>
            <p:nvPr/>
          </p:nvSpPr>
          <p:spPr>
            <a:xfrm>
              <a:off x="0" y="28575"/>
              <a:ext cx="308802" cy="56862"/>
            </a:xfrm>
            <a:prstGeom prst="rect">
              <a:avLst/>
            </a:prstGeom>
          </p:spPr>
          <p:txBody>
            <a:bodyPr lIns="50800" tIns="50800" rIns="50800" bIns="50800" rtlCol="0" anchor="ctr"/>
            <a:lstStyle/>
            <a:p>
              <a:pPr algn="ctr">
                <a:lnSpc>
                  <a:spcPts val="1400"/>
                </a:lnSpc>
              </a:pPr>
              <a:endParaRPr/>
            </a:p>
          </p:txBody>
        </p:sp>
      </p:grpSp>
      <p:grpSp>
        <p:nvGrpSpPr>
          <p:cNvPr id="109" name="Group 9">
            <a:extLst>
              <a:ext uri="{FF2B5EF4-FFF2-40B4-BE49-F238E27FC236}">
                <a16:creationId xmlns:a16="http://schemas.microsoft.com/office/drawing/2014/main" id="{D4C669B3-26CD-E896-B137-2418B5F3C493}"/>
              </a:ext>
            </a:extLst>
          </p:cNvPr>
          <p:cNvGrpSpPr/>
          <p:nvPr/>
        </p:nvGrpSpPr>
        <p:grpSpPr>
          <a:xfrm>
            <a:off x="-914402" y="0"/>
            <a:ext cx="20116795" cy="416680"/>
            <a:chOff x="-1219202" y="0"/>
            <a:chExt cx="26822393" cy="555574"/>
          </a:xfrm>
        </p:grpSpPr>
        <p:grpSp>
          <p:nvGrpSpPr>
            <p:cNvPr id="110" name="Group 10">
              <a:extLst>
                <a:ext uri="{FF2B5EF4-FFF2-40B4-BE49-F238E27FC236}">
                  <a16:creationId xmlns:a16="http://schemas.microsoft.com/office/drawing/2014/main" id="{1F7D03EE-AC36-1920-0886-686084850AD8}"/>
                </a:ext>
              </a:extLst>
            </p:cNvPr>
            <p:cNvGrpSpPr/>
            <p:nvPr/>
          </p:nvGrpSpPr>
          <p:grpSpPr>
            <a:xfrm>
              <a:off x="-1219202" y="0"/>
              <a:ext cx="26822393" cy="555574"/>
              <a:chOff x="-240830" y="0"/>
              <a:chExt cx="5298251" cy="109743"/>
            </a:xfrm>
          </p:grpSpPr>
          <p:sp>
            <p:nvSpPr>
              <p:cNvPr id="137" name="Freeform 11">
                <a:extLst>
                  <a:ext uri="{FF2B5EF4-FFF2-40B4-BE49-F238E27FC236}">
                    <a16:creationId xmlns:a16="http://schemas.microsoft.com/office/drawing/2014/main" id="{C1A5299D-1F02-F3CE-AABA-D0FA59ED7847}"/>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38" name="TextBox 12">
                <a:extLst>
                  <a:ext uri="{FF2B5EF4-FFF2-40B4-BE49-F238E27FC236}">
                    <a16:creationId xmlns:a16="http://schemas.microsoft.com/office/drawing/2014/main" id="{DF109A2F-5D36-4949-3CB3-4AB03490BF65}"/>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11" name="Group 13">
              <a:extLst>
                <a:ext uri="{FF2B5EF4-FFF2-40B4-BE49-F238E27FC236}">
                  <a16:creationId xmlns:a16="http://schemas.microsoft.com/office/drawing/2014/main" id="{19931EA8-E1DC-865B-64EE-F57C75F91007}"/>
                </a:ext>
              </a:extLst>
            </p:cNvPr>
            <p:cNvGrpSpPr/>
            <p:nvPr/>
          </p:nvGrpSpPr>
          <p:grpSpPr>
            <a:xfrm>
              <a:off x="21603286" y="130081"/>
              <a:ext cx="295412" cy="295412"/>
              <a:chOff x="0" y="0"/>
              <a:chExt cx="812800" cy="812800"/>
            </a:xfrm>
          </p:grpSpPr>
          <p:sp>
            <p:nvSpPr>
              <p:cNvPr id="136" name="Freeform 14">
                <a:extLst>
                  <a:ext uri="{FF2B5EF4-FFF2-40B4-BE49-F238E27FC236}">
                    <a16:creationId xmlns:a16="http://schemas.microsoft.com/office/drawing/2014/main" id="{8FCACEEC-FF49-89F4-DDF3-B708DD96C9A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6"/>
                <a:stretch>
                  <a:fillRect l="-33427" t="-36015" r="-28113" b="-11996"/>
                </a:stretch>
              </a:blipFill>
            </p:spPr>
          </p:sp>
        </p:grpSp>
        <p:grpSp>
          <p:nvGrpSpPr>
            <p:cNvPr id="112" name="Group 15">
              <a:extLst>
                <a:ext uri="{FF2B5EF4-FFF2-40B4-BE49-F238E27FC236}">
                  <a16:creationId xmlns:a16="http://schemas.microsoft.com/office/drawing/2014/main" id="{4DCA8465-B739-4F8D-3AC3-FD7D1F0C7F77}"/>
                </a:ext>
              </a:extLst>
            </p:cNvPr>
            <p:cNvGrpSpPr/>
            <p:nvPr/>
          </p:nvGrpSpPr>
          <p:grpSpPr>
            <a:xfrm>
              <a:off x="21074001" y="139780"/>
              <a:ext cx="282326" cy="121086"/>
              <a:chOff x="0" y="0"/>
              <a:chExt cx="55768" cy="23918"/>
            </a:xfrm>
          </p:grpSpPr>
          <p:sp>
            <p:nvSpPr>
              <p:cNvPr id="134" name="Freeform 16">
                <a:extLst>
                  <a:ext uri="{FF2B5EF4-FFF2-40B4-BE49-F238E27FC236}">
                    <a16:creationId xmlns:a16="http://schemas.microsoft.com/office/drawing/2014/main" id="{C62D2670-4E87-C1D2-152B-05F8ACD3322F}"/>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35" name="TextBox 17">
                <a:extLst>
                  <a:ext uri="{FF2B5EF4-FFF2-40B4-BE49-F238E27FC236}">
                    <a16:creationId xmlns:a16="http://schemas.microsoft.com/office/drawing/2014/main" id="{946D6ADD-0573-731A-1A26-79F77B5614B6}"/>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3" name="Group 18">
              <a:extLst>
                <a:ext uri="{FF2B5EF4-FFF2-40B4-BE49-F238E27FC236}">
                  <a16:creationId xmlns:a16="http://schemas.microsoft.com/office/drawing/2014/main" id="{431852C2-88C5-AD14-BB35-23F044B334E7}"/>
                </a:ext>
              </a:extLst>
            </p:cNvPr>
            <p:cNvGrpSpPr/>
            <p:nvPr/>
          </p:nvGrpSpPr>
          <p:grpSpPr>
            <a:xfrm>
              <a:off x="21074001" y="304407"/>
              <a:ext cx="282326" cy="121086"/>
              <a:chOff x="0" y="0"/>
              <a:chExt cx="55768" cy="23918"/>
            </a:xfrm>
          </p:grpSpPr>
          <p:sp>
            <p:nvSpPr>
              <p:cNvPr id="132" name="Freeform 19">
                <a:extLst>
                  <a:ext uri="{FF2B5EF4-FFF2-40B4-BE49-F238E27FC236}">
                    <a16:creationId xmlns:a16="http://schemas.microsoft.com/office/drawing/2014/main" id="{ABBD8351-8351-1497-A1BC-AD0E1AD39A09}"/>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33" name="TextBox 20">
                <a:extLst>
                  <a:ext uri="{FF2B5EF4-FFF2-40B4-BE49-F238E27FC236}">
                    <a16:creationId xmlns:a16="http://schemas.microsoft.com/office/drawing/2014/main" id="{51716CD1-38A3-279D-283F-CF870ECEBFCF}"/>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4" name="Group 21">
              <a:extLst>
                <a:ext uri="{FF2B5EF4-FFF2-40B4-BE49-F238E27FC236}">
                  <a16:creationId xmlns:a16="http://schemas.microsoft.com/office/drawing/2014/main" id="{19F50CC4-57E0-D7AA-2DE0-6A6B4B860390}"/>
                </a:ext>
              </a:extLst>
            </p:cNvPr>
            <p:cNvGrpSpPr/>
            <p:nvPr/>
          </p:nvGrpSpPr>
          <p:grpSpPr>
            <a:xfrm>
              <a:off x="21104665" y="166029"/>
              <a:ext cx="68589" cy="68589"/>
              <a:chOff x="0" y="0"/>
              <a:chExt cx="812800" cy="812800"/>
            </a:xfrm>
          </p:grpSpPr>
          <p:sp>
            <p:nvSpPr>
              <p:cNvPr id="130" name="Freeform 22">
                <a:extLst>
                  <a:ext uri="{FF2B5EF4-FFF2-40B4-BE49-F238E27FC236}">
                    <a16:creationId xmlns:a16="http://schemas.microsoft.com/office/drawing/2014/main" id="{2485607C-9780-832C-317D-76B37A8999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1" name="TextBox 23">
                <a:extLst>
                  <a:ext uri="{FF2B5EF4-FFF2-40B4-BE49-F238E27FC236}">
                    <a16:creationId xmlns:a16="http://schemas.microsoft.com/office/drawing/2014/main" id="{F0FAEF00-B3A2-8B15-5E9B-CD19BFE6F6E2}"/>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15" name="Group 24">
              <a:extLst>
                <a:ext uri="{FF2B5EF4-FFF2-40B4-BE49-F238E27FC236}">
                  <a16:creationId xmlns:a16="http://schemas.microsoft.com/office/drawing/2014/main" id="{C18AC4F0-9347-5377-CA48-3BBCA938570B}"/>
                </a:ext>
              </a:extLst>
            </p:cNvPr>
            <p:cNvGrpSpPr/>
            <p:nvPr/>
          </p:nvGrpSpPr>
          <p:grpSpPr>
            <a:xfrm>
              <a:off x="21259605" y="330655"/>
              <a:ext cx="68589" cy="68589"/>
              <a:chOff x="0" y="0"/>
              <a:chExt cx="812800" cy="812800"/>
            </a:xfrm>
          </p:grpSpPr>
          <p:sp>
            <p:nvSpPr>
              <p:cNvPr id="128" name="Freeform 25">
                <a:extLst>
                  <a:ext uri="{FF2B5EF4-FFF2-40B4-BE49-F238E27FC236}">
                    <a16:creationId xmlns:a16="http://schemas.microsoft.com/office/drawing/2014/main" id="{E2CA0245-DCA0-1830-6D6D-4CA7D2965BF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29" name="TextBox 26">
                <a:extLst>
                  <a:ext uri="{FF2B5EF4-FFF2-40B4-BE49-F238E27FC236}">
                    <a16:creationId xmlns:a16="http://schemas.microsoft.com/office/drawing/2014/main" id="{DAA7E859-D45F-789A-19F9-245AB1094ED0}"/>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16" name="Freeform 27">
              <a:extLst>
                <a:ext uri="{FF2B5EF4-FFF2-40B4-BE49-F238E27FC236}">
                  <a16:creationId xmlns:a16="http://schemas.microsoft.com/office/drawing/2014/main" id="{039752C6-93BA-0809-66BF-C5E0D8411793}"/>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117" name="Freeform 28">
              <a:extLst>
                <a:ext uri="{FF2B5EF4-FFF2-40B4-BE49-F238E27FC236}">
                  <a16:creationId xmlns:a16="http://schemas.microsoft.com/office/drawing/2014/main" id="{E0031CD6-7433-7117-5F5C-704856AC9BCD}"/>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18" name="Freeform 29">
              <a:extLst>
                <a:ext uri="{FF2B5EF4-FFF2-40B4-BE49-F238E27FC236}">
                  <a16:creationId xmlns:a16="http://schemas.microsoft.com/office/drawing/2014/main" id="{54DEDC77-6344-C309-7064-DD5925BC7528}"/>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119" name="TextBox 30">
              <a:extLst>
                <a:ext uri="{FF2B5EF4-FFF2-40B4-BE49-F238E27FC236}">
                  <a16:creationId xmlns:a16="http://schemas.microsoft.com/office/drawing/2014/main" id="{32618D87-8AC5-63D2-38A0-3AA9FF4A1305}"/>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20" name="TextBox 31">
              <a:extLst>
                <a:ext uri="{FF2B5EF4-FFF2-40B4-BE49-F238E27FC236}">
                  <a16:creationId xmlns:a16="http://schemas.microsoft.com/office/drawing/2014/main" id="{E53DC42F-B0C4-81B0-81C3-869B6E124706}"/>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21" name="TextBox 32">
              <a:extLst>
                <a:ext uri="{FF2B5EF4-FFF2-40B4-BE49-F238E27FC236}">
                  <a16:creationId xmlns:a16="http://schemas.microsoft.com/office/drawing/2014/main" id="{BA1A1BB0-A865-391F-985A-49F39DDB1F79}"/>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22" name="TextBox 33">
              <a:extLst>
                <a:ext uri="{FF2B5EF4-FFF2-40B4-BE49-F238E27FC236}">
                  <a16:creationId xmlns:a16="http://schemas.microsoft.com/office/drawing/2014/main" id="{91ABE99E-D1B5-A605-CB0E-F60D897E1DE9}"/>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23" name="TextBox 34">
              <a:extLst>
                <a:ext uri="{FF2B5EF4-FFF2-40B4-BE49-F238E27FC236}">
                  <a16:creationId xmlns:a16="http://schemas.microsoft.com/office/drawing/2014/main" id="{2DD4310D-5685-0374-04E3-0373E5675841}"/>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24" name="TextBox 35">
              <a:extLst>
                <a:ext uri="{FF2B5EF4-FFF2-40B4-BE49-F238E27FC236}">
                  <a16:creationId xmlns:a16="http://schemas.microsoft.com/office/drawing/2014/main" id="{229B4B3A-2F38-5760-8BF8-D4F055E3F975}"/>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25" name="TextBox 36">
              <a:extLst>
                <a:ext uri="{FF2B5EF4-FFF2-40B4-BE49-F238E27FC236}">
                  <a16:creationId xmlns:a16="http://schemas.microsoft.com/office/drawing/2014/main" id="{933323BB-2BC4-9B38-F4CA-2F8AD67B80E0}"/>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26" name="TextBox 37">
              <a:extLst>
                <a:ext uri="{FF2B5EF4-FFF2-40B4-BE49-F238E27FC236}">
                  <a16:creationId xmlns:a16="http://schemas.microsoft.com/office/drawing/2014/main" id="{6B2C02FF-6782-3B65-6321-EA1962081EB4}"/>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27" name="Freeform 38">
              <a:extLst>
                <a:ext uri="{FF2B5EF4-FFF2-40B4-BE49-F238E27FC236}">
                  <a16:creationId xmlns:a16="http://schemas.microsoft.com/office/drawing/2014/main" id="{05FFCFA1-9DEE-6A3A-036D-7D72CFB02837}"/>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gr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296125" y="-3549537"/>
            <a:ext cx="17695750" cy="17386074"/>
          </a:xfrm>
          <a:custGeom>
            <a:avLst/>
            <a:gdLst/>
            <a:ahLst/>
            <a:cxnLst/>
            <a:rect l="l" t="t" r="r" b="b"/>
            <a:pathLst>
              <a:path w="17695750" h="17386074">
                <a:moveTo>
                  <a:pt x="0" y="0"/>
                </a:moveTo>
                <a:lnTo>
                  <a:pt x="17695750" y="0"/>
                </a:lnTo>
                <a:lnTo>
                  <a:pt x="17695750" y="17386074"/>
                </a:lnTo>
                <a:lnTo>
                  <a:pt x="0" y="17386074"/>
                </a:lnTo>
                <a:lnTo>
                  <a:pt x="0" y="0"/>
                </a:lnTo>
                <a:close/>
              </a:path>
            </a:pathLst>
          </a:custGeom>
          <a:blipFill>
            <a:blip r:embed="rId2"/>
            <a:stretch>
              <a:fillRect/>
            </a:stretch>
          </a:blipFill>
        </p:spPr>
      </p:sp>
      <p:grpSp>
        <p:nvGrpSpPr>
          <p:cNvPr id="3" name="Group 3"/>
          <p:cNvGrpSpPr/>
          <p:nvPr/>
        </p:nvGrpSpPr>
        <p:grpSpPr>
          <a:xfrm>
            <a:off x="1028700" y="-7729268"/>
            <a:ext cx="5534285" cy="7937608"/>
            <a:chOff x="0" y="0"/>
            <a:chExt cx="7379046" cy="10583477"/>
          </a:xfrm>
        </p:grpSpPr>
        <p:grpSp>
          <p:nvGrpSpPr>
            <p:cNvPr id="4" name="Group 4"/>
            <p:cNvGrpSpPr/>
            <p:nvPr/>
          </p:nvGrpSpPr>
          <p:grpSpPr>
            <a:xfrm>
              <a:off x="0" y="0"/>
              <a:ext cx="7379046" cy="10583477"/>
              <a:chOff x="0" y="0"/>
              <a:chExt cx="1457589" cy="2090563"/>
            </a:xfrm>
          </p:grpSpPr>
          <p:sp>
            <p:nvSpPr>
              <p:cNvPr id="5" name="Freeform 5"/>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6" name="TextBox 6"/>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rot="63212">
              <a:off x="-96674" y="-66943"/>
              <a:ext cx="7572393" cy="10717364"/>
            </a:xfrm>
            <a:custGeom>
              <a:avLst/>
              <a:gdLst/>
              <a:ahLst/>
              <a:cxnLst/>
              <a:rect l="l" t="t" r="r" b="b"/>
              <a:pathLst>
                <a:path w="7572393" h="10717364">
                  <a:moveTo>
                    <a:pt x="0" y="135675"/>
                  </a:moveTo>
                  <a:lnTo>
                    <a:pt x="7377799" y="0"/>
                  </a:lnTo>
                  <a:lnTo>
                    <a:pt x="7572394" y="10581688"/>
                  </a:lnTo>
                  <a:lnTo>
                    <a:pt x="194595" y="10717363"/>
                  </a:lnTo>
                  <a:lnTo>
                    <a:pt x="0" y="135675"/>
                  </a:lnTo>
                  <a:close/>
                </a:path>
              </a:pathLst>
            </a:custGeom>
            <a:blipFill>
              <a:blip r:embed="rId3">
                <a:alphaModFix amt="0"/>
              </a:blip>
              <a:stretch>
                <a:fillRect t="-3024" b="-3024"/>
              </a:stretch>
            </a:blipFill>
          </p:spPr>
        </p:sp>
        <p:sp>
          <p:nvSpPr>
            <p:cNvPr id="8" name="Freeform 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9" name="Freeform 9"/>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10" name="Group 10"/>
          <p:cNvGrpSpPr/>
          <p:nvPr/>
        </p:nvGrpSpPr>
        <p:grpSpPr>
          <a:xfrm>
            <a:off x="6956953" y="-4772952"/>
            <a:ext cx="10302347" cy="4980059"/>
            <a:chOff x="0" y="0"/>
            <a:chExt cx="13736463" cy="6640078"/>
          </a:xfrm>
        </p:grpSpPr>
        <p:grpSp>
          <p:nvGrpSpPr>
            <p:cNvPr id="11" name="Group 11"/>
            <p:cNvGrpSpPr/>
            <p:nvPr/>
          </p:nvGrpSpPr>
          <p:grpSpPr>
            <a:xfrm>
              <a:off x="0" y="0"/>
              <a:ext cx="13736463" cy="6640078"/>
              <a:chOff x="0" y="0"/>
              <a:chExt cx="2713375" cy="1311620"/>
            </a:xfrm>
          </p:grpSpPr>
          <p:sp>
            <p:nvSpPr>
              <p:cNvPr id="12" name="Freeform 12"/>
              <p:cNvSpPr/>
              <p:nvPr/>
            </p:nvSpPr>
            <p:spPr>
              <a:xfrm>
                <a:off x="0" y="0"/>
                <a:ext cx="2713375" cy="1311620"/>
              </a:xfrm>
              <a:custGeom>
                <a:avLst/>
                <a:gdLst/>
                <a:ahLst/>
                <a:cxnLst/>
                <a:rect l="l" t="t" r="r" b="b"/>
                <a:pathLst>
                  <a:path w="2713375" h="1311620">
                    <a:moveTo>
                      <a:pt x="15029" y="0"/>
                    </a:moveTo>
                    <a:lnTo>
                      <a:pt x="2698346" y="0"/>
                    </a:lnTo>
                    <a:cubicBezTo>
                      <a:pt x="2702332" y="0"/>
                      <a:pt x="2706155" y="1583"/>
                      <a:pt x="2708973" y="4402"/>
                    </a:cubicBezTo>
                    <a:cubicBezTo>
                      <a:pt x="2711792" y="7221"/>
                      <a:pt x="2713375" y="11043"/>
                      <a:pt x="2713375" y="15029"/>
                    </a:cubicBezTo>
                    <a:lnTo>
                      <a:pt x="2713375" y="1296591"/>
                    </a:lnTo>
                    <a:cubicBezTo>
                      <a:pt x="2713375" y="1304891"/>
                      <a:pt x="2706647" y="1311620"/>
                      <a:pt x="2698346" y="1311620"/>
                    </a:cubicBezTo>
                    <a:lnTo>
                      <a:pt x="15029" y="1311620"/>
                    </a:lnTo>
                    <a:cubicBezTo>
                      <a:pt x="11043" y="1311620"/>
                      <a:pt x="7221" y="1310037"/>
                      <a:pt x="4402" y="1307218"/>
                    </a:cubicBezTo>
                    <a:cubicBezTo>
                      <a:pt x="1583" y="1304400"/>
                      <a:pt x="0" y="1300577"/>
                      <a:pt x="0" y="1296591"/>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13" name="TextBox 13"/>
              <p:cNvSpPr txBox="1"/>
              <p:nvPr/>
            </p:nvSpPr>
            <p:spPr>
              <a:xfrm>
                <a:off x="0" y="28575"/>
                <a:ext cx="2713375" cy="1283045"/>
              </a:xfrm>
              <a:prstGeom prst="rect">
                <a:avLst/>
              </a:prstGeom>
            </p:spPr>
            <p:txBody>
              <a:bodyPr lIns="50800" tIns="50800" rIns="50800" bIns="50800" rtlCol="0" anchor="ctr"/>
              <a:lstStyle/>
              <a:p>
                <a:pPr algn="l">
                  <a:lnSpc>
                    <a:spcPts val="2100"/>
                  </a:lnSpc>
                </a:pPr>
                <a:endParaRPr/>
              </a:p>
            </p:txBody>
          </p:sp>
        </p:grpSp>
        <p:sp>
          <p:nvSpPr>
            <p:cNvPr id="14" name="Freeform 1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5" name="Freeform 15"/>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16" name="Freeform 16"/>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7" name="TextBox 17"/>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Product One</a:t>
              </a:r>
            </a:p>
          </p:txBody>
        </p:sp>
        <p:sp>
          <p:nvSpPr>
            <p:cNvPr id="18" name="AutoShape 18"/>
            <p:cNvSpPr/>
            <p:nvPr/>
          </p:nvSpPr>
          <p:spPr>
            <a:xfrm>
              <a:off x="596700" y="2550513"/>
              <a:ext cx="12543062" cy="0"/>
            </a:xfrm>
            <a:prstGeom prst="line">
              <a:avLst/>
            </a:prstGeom>
            <a:ln w="50800" cap="flat">
              <a:solidFill>
                <a:srgbClr val="D8D8D8">
                  <a:alpha val="0"/>
                </a:srgbClr>
              </a:solidFill>
              <a:prstDash val="solid"/>
              <a:headEnd type="none" w="sm" len="sm"/>
              <a:tailEnd type="none" w="sm" len="sm"/>
            </a:ln>
          </p:spPr>
        </p:sp>
        <p:sp>
          <p:nvSpPr>
            <p:cNvPr id="19" name="TextBox 19"/>
            <p:cNvSpPr txBox="1"/>
            <p:nvPr/>
          </p:nvSpPr>
          <p:spPr>
            <a:xfrm>
              <a:off x="596700" y="2829913"/>
              <a:ext cx="12543062" cy="33528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20" name="Group 20"/>
          <p:cNvGrpSpPr/>
          <p:nvPr/>
        </p:nvGrpSpPr>
        <p:grpSpPr>
          <a:xfrm>
            <a:off x="6956953" y="-2570747"/>
            <a:ext cx="4868017" cy="2728949"/>
            <a:chOff x="0" y="0"/>
            <a:chExt cx="6490689" cy="3638599"/>
          </a:xfrm>
        </p:grpSpPr>
        <p:grpSp>
          <p:nvGrpSpPr>
            <p:cNvPr id="21" name="Group 21"/>
            <p:cNvGrpSpPr/>
            <p:nvPr/>
          </p:nvGrpSpPr>
          <p:grpSpPr>
            <a:xfrm>
              <a:off x="0" y="0"/>
              <a:ext cx="6490689" cy="3638599"/>
              <a:chOff x="0" y="0"/>
              <a:chExt cx="1282111" cy="718736"/>
            </a:xfrm>
          </p:grpSpPr>
          <p:sp>
            <p:nvSpPr>
              <p:cNvPr id="22" name="Freeform 22"/>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23" name="TextBox 23"/>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24" name="Freeform 2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5" name="Freeform 25"/>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6" name="TextBox 26"/>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One</a:t>
              </a:r>
            </a:p>
          </p:txBody>
        </p:sp>
        <p:sp>
          <p:nvSpPr>
            <p:cNvPr id="27" name="TextBox 27"/>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100</a:t>
              </a:r>
            </a:p>
          </p:txBody>
        </p:sp>
        <p:sp>
          <p:nvSpPr>
            <p:cNvPr id="28" name="TextBox 28"/>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29" name="Group 29"/>
          <p:cNvGrpSpPr/>
          <p:nvPr/>
        </p:nvGrpSpPr>
        <p:grpSpPr>
          <a:xfrm>
            <a:off x="12391283" y="-2570747"/>
            <a:ext cx="4868017" cy="2728949"/>
            <a:chOff x="0" y="0"/>
            <a:chExt cx="6490689" cy="3638599"/>
          </a:xfrm>
        </p:grpSpPr>
        <p:grpSp>
          <p:nvGrpSpPr>
            <p:cNvPr id="30" name="Group 30"/>
            <p:cNvGrpSpPr/>
            <p:nvPr/>
          </p:nvGrpSpPr>
          <p:grpSpPr>
            <a:xfrm>
              <a:off x="0" y="0"/>
              <a:ext cx="6490689" cy="3638599"/>
              <a:chOff x="0" y="0"/>
              <a:chExt cx="1282111" cy="718736"/>
            </a:xfrm>
          </p:grpSpPr>
          <p:sp>
            <p:nvSpPr>
              <p:cNvPr id="31" name="Freeform 31"/>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32" name="TextBox 32"/>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33" name="Freeform 33"/>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4" name="Freeform 34"/>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5" name="TextBox 35"/>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Two</a:t>
              </a:r>
            </a:p>
          </p:txBody>
        </p:sp>
        <p:sp>
          <p:nvSpPr>
            <p:cNvPr id="36" name="TextBox 36"/>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88%</a:t>
              </a:r>
            </a:p>
          </p:txBody>
        </p:sp>
        <p:sp>
          <p:nvSpPr>
            <p:cNvPr id="37" name="TextBox 37"/>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38" name="Group 38"/>
          <p:cNvGrpSpPr/>
          <p:nvPr/>
        </p:nvGrpSpPr>
        <p:grpSpPr>
          <a:xfrm>
            <a:off x="0" y="9901228"/>
            <a:ext cx="18288000" cy="8416627"/>
            <a:chOff x="0" y="0"/>
            <a:chExt cx="24384000" cy="11222169"/>
          </a:xfrm>
        </p:grpSpPr>
        <p:sp>
          <p:nvSpPr>
            <p:cNvPr id="39" name="Freeform 39"/>
            <p:cNvSpPr/>
            <p:nvPr/>
          </p:nvSpPr>
          <p:spPr>
            <a:xfrm>
              <a:off x="0" y="0"/>
              <a:ext cx="24384000" cy="11222169"/>
            </a:xfrm>
            <a:custGeom>
              <a:avLst/>
              <a:gdLst/>
              <a:ahLst/>
              <a:cxnLst/>
              <a:rect l="l" t="t" r="r" b="b"/>
              <a:pathLst>
                <a:path w="24384000" h="11222169">
                  <a:moveTo>
                    <a:pt x="0" y="0"/>
                  </a:moveTo>
                  <a:lnTo>
                    <a:pt x="24384000" y="0"/>
                  </a:lnTo>
                  <a:lnTo>
                    <a:pt x="24384000" y="11222169"/>
                  </a:lnTo>
                  <a:lnTo>
                    <a:pt x="0" y="11222169"/>
                  </a:lnTo>
                  <a:lnTo>
                    <a:pt x="0" y="0"/>
                  </a:lnTo>
                  <a:close/>
                </a:path>
              </a:pathLst>
            </a:custGeom>
            <a:blipFill>
              <a:blip r:embed="rId6">
                <a:alphaModFix amt="0"/>
              </a:blip>
              <a:stretch>
                <a:fillRect t="-39991" b="-4773"/>
              </a:stretch>
            </a:blipFill>
          </p:spPr>
        </p:sp>
        <p:sp>
          <p:nvSpPr>
            <p:cNvPr id="40" name="Freeform 40"/>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41" name="Freeform 41"/>
            <p:cNvSpPr/>
            <p:nvPr/>
          </p:nvSpPr>
          <p:spPr>
            <a:xfrm>
              <a:off x="507150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2" name="Freeform 42"/>
            <p:cNvSpPr/>
            <p:nvPr/>
          </p:nvSpPr>
          <p:spPr>
            <a:xfrm>
              <a:off x="20163540"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43" name="AutoShape 43"/>
            <p:cNvSpPr/>
            <p:nvPr/>
          </p:nvSpPr>
          <p:spPr>
            <a:xfrm>
              <a:off x="1371600" y="9291291"/>
              <a:ext cx="21640800" cy="0"/>
            </a:xfrm>
            <a:prstGeom prst="line">
              <a:avLst/>
            </a:prstGeom>
            <a:ln w="50800" cap="flat">
              <a:solidFill>
                <a:srgbClr val="D8D8D8">
                  <a:alpha val="0"/>
                </a:srgbClr>
              </a:solidFill>
              <a:prstDash val="solid"/>
              <a:headEnd type="none" w="sm" len="sm"/>
              <a:tailEnd type="none" w="sm" len="sm"/>
            </a:ln>
          </p:spPr>
        </p:sp>
        <p:sp>
          <p:nvSpPr>
            <p:cNvPr id="44" name="Freeform 44"/>
            <p:cNvSpPr/>
            <p:nvPr/>
          </p:nvSpPr>
          <p:spPr>
            <a:xfrm>
              <a:off x="8942771"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5" name="Freeform 45"/>
            <p:cNvSpPr/>
            <p:nvPr/>
          </p:nvSpPr>
          <p:spPr>
            <a:xfrm>
              <a:off x="12727222"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6" name="Freeform 46"/>
            <p:cNvSpPr/>
            <p:nvPr/>
          </p:nvSpPr>
          <p:spPr>
            <a:xfrm>
              <a:off x="16598485"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7" name="TextBox 47"/>
            <p:cNvSpPr txBox="1"/>
            <p:nvPr/>
          </p:nvSpPr>
          <p:spPr>
            <a:xfrm>
              <a:off x="1371600" y="9440516"/>
              <a:ext cx="21640800"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A picture is worth a thousand words</a:t>
              </a:r>
            </a:p>
          </p:txBody>
        </p:sp>
      </p:grpSp>
      <p:grpSp>
        <p:nvGrpSpPr>
          <p:cNvPr id="48" name="Group 48"/>
          <p:cNvGrpSpPr/>
          <p:nvPr/>
        </p:nvGrpSpPr>
        <p:grpSpPr>
          <a:xfrm>
            <a:off x="2300192" y="8833307"/>
            <a:ext cx="13687616" cy="1138393"/>
            <a:chOff x="0" y="0"/>
            <a:chExt cx="18250155" cy="1517858"/>
          </a:xfrm>
        </p:grpSpPr>
        <p:grpSp>
          <p:nvGrpSpPr>
            <p:cNvPr id="49" name="Group 49"/>
            <p:cNvGrpSpPr/>
            <p:nvPr/>
          </p:nvGrpSpPr>
          <p:grpSpPr>
            <a:xfrm>
              <a:off x="0" y="0"/>
              <a:ext cx="18250155" cy="1517858"/>
              <a:chOff x="0" y="0"/>
              <a:chExt cx="4274726" cy="355527"/>
            </a:xfrm>
          </p:grpSpPr>
          <p:sp>
            <p:nvSpPr>
              <p:cNvPr id="50" name="Freeform 50"/>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51" name="TextBox 51"/>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52" name="Freeform 52"/>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3" name="Freeform 53"/>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4" name="Freeform 54"/>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5" name="Freeform 55"/>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6" name="Freeform 56"/>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7" name="Freeform 57"/>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8" name="Freeform 58"/>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59" name="Freeform 59"/>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0" name="Freeform 60"/>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1" name="Freeform 61"/>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62" name="Freeform 62"/>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63" name="Freeform 63"/>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64" name="Freeform 64"/>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65" name="Freeform 65"/>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sp>
        <p:nvSpPr>
          <p:cNvPr id="96" name="Freeform 96"/>
          <p:cNvSpPr/>
          <p:nvPr/>
        </p:nvSpPr>
        <p:spPr>
          <a:xfrm>
            <a:off x="2448031" y="996497"/>
            <a:ext cx="13391938" cy="7532965"/>
          </a:xfrm>
          <a:custGeom>
            <a:avLst/>
            <a:gdLst/>
            <a:ahLst/>
            <a:cxnLst/>
            <a:rect l="l" t="t" r="r" b="b"/>
            <a:pathLst>
              <a:path w="13391938" h="7532965">
                <a:moveTo>
                  <a:pt x="0" y="0"/>
                </a:moveTo>
                <a:lnTo>
                  <a:pt x="13391938" y="0"/>
                </a:lnTo>
                <a:lnTo>
                  <a:pt x="13391938" y="7532966"/>
                </a:lnTo>
                <a:lnTo>
                  <a:pt x="0" y="7532966"/>
                </a:lnTo>
                <a:lnTo>
                  <a:pt x="0" y="0"/>
                </a:lnTo>
                <a:close/>
              </a:path>
            </a:pathLst>
          </a:custGeom>
          <a:blipFill>
            <a:blip r:embed="rId35"/>
            <a:stretch>
              <a:fillRect/>
            </a:stretch>
          </a:blipFill>
        </p:spPr>
      </p:sp>
      <p:sp>
        <p:nvSpPr>
          <p:cNvPr id="97" name="Freeform 97"/>
          <p:cNvSpPr/>
          <p:nvPr/>
        </p:nvSpPr>
        <p:spPr>
          <a:xfrm>
            <a:off x="2448031" y="959775"/>
            <a:ext cx="13391938" cy="7569687"/>
          </a:xfrm>
          <a:custGeom>
            <a:avLst/>
            <a:gdLst/>
            <a:ahLst/>
            <a:cxnLst/>
            <a:rect l="l" t="t" r="r" b="b"/>
            <a:pathLst>
              <a:path w="13391938" h="7569687">
                <a:moveTo>
                  <a:pt x="0" y="0"/>
                </a:moveTo>
                <a:lnTo>
                  <a:pt x="13391938" y="0"/>
                </a:lnTo>
                <a:lnTo>
                  <a:pt x="13391938" y="7569688"/>
                </a:lnTo>
                <a:lnTo>
                  <a:pt x="0" y="7569688"/>
                </a:lnTo>
                <a:lnTo>
                  <a:pt x="0" y="0"/>
                </a:lnTo>
                <a:close/>
              </a:path>
            </a:pathLst>
          </a:custGeom>
          <a:blipFill>
            <a:blip r:embed="rId36"/>
            <a:stretch>
              <a:fillRect r="-487"/>
            </a:stretch>
          </a:blipFill>
        </p:spPr>
      </p:sp>
      <p:sp>
        <p:nvSpPr>
          <p:cNvPr id="98" name="Freeform 98"/>
          <p:cNvSpPr/>
          <p:nvPr/>
        </p:nvSpPr>
        <p:spPr>
          <a:xfrm>
            <a:off x="2448031" y="953761"/>
            <a:ext cx="13391938" cy="7569687"/>
          </a:xfrm>
          <a:custGeom>
            <a:avLst/>
            <a:gdLst/>
            <a:ahLst/>
            <a:cxnLst/>
            <a:rect l="l" t="t" r="r" b="b"/>
            <a:pathLst>
              <a:path w="13391938" h="7569687">
                <a:moveTo>
                  <a:pt x="0" y="0"/>
                </a:moveTo>
                <a:lnTo>
                  <a:pt x="13391938" y="0"/>
                </a:lnTo>
                <a:lnTo>
                  <a:pt x="13391938" y="7569688"/>
                </a:lnTo>
                <a:lnTo>
                  <a:pt x="0" y="7569688"/>
                </a:lnTo>
                <a:lnTo>
                  <a:pt x="0" y="0"/>
                </a:lnTo>
                <a:close/>
              </a:path>
            </a:pathLst>
          </a:custGeom>
          <a:blipFill>
            <a:blip r:embed="rId37"/>
            <a:stretch>
              <a:fillRect r="-487"/>
            </a:stretch>
          </a:blipFill>
        </p:spPr>
      </p:sp>
      <p:sp>
        <p:nvSpPr>
          <p:cNvPr id="99" name="Freeform 99"/>
          <p:cNvSpPr/>
          <p:nvPr/>
        </p:nvSpPr>
        <p:spPr>
          <a:xfrm>
            <a:off x="2448031" y="996497"/>
            <a:ext cx="13391938" cy="7532965"/>
          </a:xfrm>
          <a:custGeom>
            <a:avLst/>
            <a:gdLst/>
            <a:ahLst/>
            <a:cxnLst/>
            <a:rect l="l" t="t" r="r" b="b"/>
            <a:pathLst>
              <a:path w="13391938" h="7532965">
                <a:moveTo>
                  <a:pt x="0" y="0"/>
                </a:moveTo>
                <a:lnTo>
                  <a:pt x="13391938" y="0"/>
                </a:lnTo>
                <a:lnTo>
                  <a:pt x="13391938" y="7532966"/>
                </a:lnTo>
                <a:lnTo>
                  <a:pt x="0" y="7532966"/>
                </a:lnTo>
                <a:lnTo>
                  <a:pt x="0" y="0"/>
                </a:lnTo>
                <a:close/>
              </a:path>
            </a:pathLst>
          </a:custGeom>
          <a:blipFill>
            <a:blip r:embed="rId38"/>
            <a:stretch>
              <a:fillRect/>
            </a:stretch>
          </a:blipFill>
        </p:spPr>
      </p:sp>
      <p:grpSp>
        <p:nvGrpSpPr>
          <p:cNvPr id="100" name="Group 100"/>
          <p:cNvGrpSpPr/>
          <p:nvPr/>
        </p:nvGrpSpPr>
        <p:grpSpPr>
          <a:xfrm>
            <a:off x="10540250" y="9865292"/>
            <a:ext cx="71872" cy="7187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102" name="TextBox 102"/>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sp>
        <p:nvSpPr>
          <p:cNvPr id="103" name="Freeform 103"/>
          <p:cNvSpPr/>
          <p:nvPr/>
        </p:nvSpPr>
        <p:spPr>
          <a:xfrm>
            <a:off x="2448031" y="1028700"/>
            <a:ext cx="13391938" cy="7494749"/>
          </a:xfrm>
          <a:custGeom>
            <a:avLst/>
            <a:gdLst/>
            <a:ahLst/>
            <a:cxnLst/>
            <a:rect l="l" t="t" r="r" b="b"/>
            <a:pathLst>
              <a:path w="13391938" h="7494749">
                <a:moveTo>
                  <a:pt x="0" y="0"/>
                </a:moveTo>
                <a:lnTo>
                  <a:pt x="13391938" y="0"/>
                </a:lnTo>
                <a:lnTo>
                  <a:pt x="13391938" y="7494749"/>
                </a:lnTo>
                <a:lnTo>
                  <a:pt x="0" y="7494749"/>
                </a:lnTo>
                <a:lnTo>
                  <a:pt x="0" y="0"/>
                </a:lnTo>
                <a:close/>
              </a:path>
            </a:pathLst>
          </a:custGeom>
          <a:blipFill>
            <a:blip r:embed="rId39"/>
            <a:stretch>
              <a:fillRect l="-243" r="-243" b="-999"/>
            </a:stretch>
          </a:blipFill>
        </p:spPr>
      </p:sp>
      <p:sp>
        <p:nvSpPr>
          <p:cNvPr id="104" name="Freeform 104"/>
          <p:cNvSpPr/>
          <p:nvPr/>
        </p:nvSpPr>
        <p:spPr>
          <a:xfrm>
            <a:off x="2448031" y="720525"/>
            <a:ext cx="4029861" cy="409323"/>
          </a:xfrm>
          <a:custGeom>
            <a:avLst/>
            <a:gdLst/>
            <a:ahLst/>
            <a:cxnLst/>
            <a:rect l="l" t="t" r="r" b="b"/>
            <a:pathLst>
              <a:path w="4029861" h="409323">
                <a:moveTo>
                  <a:pt x="0" y="0"/>
                </a:moveTo>
                <a:lnTo>
                  <a:pt x="4029861" y="0"/>
                </a:lnTo>
                <a:lnTo>
                  <a:pt x="4029861"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r="-5176" b="-935482"/>
            </a:stretch>
          </a:blipFill>
        </p:spPr>
      </p:sp>
      <p:sp>
        <p:nvSpPr>
          <p:cNvPr id="105" name="Freeform 105"/>
          <p:cNvSpPr/>
          <p:nvPr/>
        </p:nvSpPr>
        <p:spPr>
          <a:xfrm>
            <a:off x="5016876"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6" name="Freeform 106"/>
          <p:cNvSpPr/>
          <p:nvPr/>
        </p:nvSpPr>
        <p:spPr>
          <a:xfrm>
            <a:off x="12674624"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33902" b="-935482"/>
            </a:stretch>
          </a:blipFill>
        </p:spPr>
      </p:sp>
      <p:sp>
        <p:nvSpPr>
          <p:cNvPr id="107" name="Freeform 107"/>
          <p:cNvSpPr/>
          <p:nvPr/>
        </p:nvSpPr>
        <p:spPr>
          <a:xfrm>
            <a:off x="8182221"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8" name="Freeform 108"/>
          <p:cNvSpPr/>
          <p:nvPr/>
        </p:nvSpPr>
        <p:spPr>
          <a:xfrm>
            <a:off x="10938136" y="720525"/>
            <a:ext cx="3165345" cy="409323"/>
          </a:xfrm>
          <a:custGeom>
            <a:avLst/>
            <a:gdLst/>
            <a:ahLst/>
            <a:cxnLst/>
            <a:rect l="l" t="t" r="r" b="b"/>
            <a:pathLst>
              <a:path w="3165345" h="409323">
                <a:moveTo>
                  <a:pt x="0" y="0"/>
                </a:moveTo>
                <a:lnTo>
                  <a:pt x="3165344" y="0"/>
                </a:lnTo>
                <a:lnTo>
                  <a:pt x="3165344"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grpSp>
        <p:nvGrpSpPr>
          <p:cNvPr id="109" name="Group 109"/>
          <p:cNvGrpSpPr/>
          <p:nvPr/>
        </p:nvGrpSpPr>
        <p:grpSpPr>
          <a:xfrm>
            <a:off x="6281569" y="2321771"/>
            <a:ext cx="1040491" cy="280398"/>
            <a:chOff x="0" y="0"/>
            <a:chExt cx="274039" cy="73850"/>
          </a:xfrm>
        </p:grpSpPr>
        <p:sp>
          <p:nvSpPr>
            <p:cNvPr id="110" name="Freeform 110"/>
            <p:cNvSpPr/>
            <p:nvPr/>
          </p:nvSpPr>
          <p:spPr>
            <a:xfrm>
              <a:off x="0" y="0"/>
              <a:ext cx="274039" cy="73850"/>
            </a:xfrm>
            <a:custGeom>
              <a:avLst/>
              <a:gdLst/>
              <a:ahLst/>
              <a:cxnLst/>
              <a:rect l="l" t="t" r="r" b="b"/>
              <a:pathLst>
                <a:path w="274039" h="73850">
                  <a:moveTo>
                    <a:pt x="0" y="0"/>
                  </a:moveTo>
                  <a:lnTo>
                    <a:pt x="274039" y="0"/>
                  </a:lnTo>
                  <a:lnTo>
                    <a:pt x="274039" y="73850"/>
                  </a:lnTo>
                  <a:lnTo>
                    <a:pt x="0" y="73850"/>
                  </a:lnTo>
                  <a:close/>
                </a:path>
              </a:pathLst>
            </a:custGeom>
            <a:solidFill>
              <a:srgbClr val="FEFEFE"/>
            </a:solidFill>
          </p:spPr>
        </p:sp>
        <p:sp>
          <p:nvSpPr>
            <p:cNvPr id="111" name="TextBox 111"/>
            <p:cNvSpPr txBox="1"/>
            <p:nvPr/>
          </p:nvSpPr>
          <p:spPr>
            <a:xfrm>
              <a:off x="0" y="28575"/>
              <a:ext cx="274039" cy="45275"/>
            </a:xfrm>
            <a:prstGeom prst="rect">
              <a:avLst/>
            </a:prstGeom>
          </p:spPr>
          <p:txBody>
            <a:bodyPr lIns="50800" tIns="50800" rIns="50800" bIns="50800" rtlCol="0" anchor="ctr"/>
            <a:lstStyle/>
            <a:p>
              <a:pPr algn="ctr">
                <a:lnSpc>
                  <a:spcPts val="1400"/>
                </a:lnSpc>
              </a:pPr>
              <a:endParaRPr/>
            </a:p>
          </p:txBody>
        </p:sp>
      </p:grpSp>
      <p:grpSp>
        <p:nvGrpSpPr>
          <p:cNvPr id="112" name="Group 9">
            <a:extLst>
              <a:ext uri="{FF2B5EF4-FFF2-40B4-BE49-F238E27FC236}">
                <a16:creationId xmlns:a16="http://schemas.microsoft.com/office/drawing/2014/main" id="{3ADCD107-34CE-B0EB-DE0F-B7829EA947D5}"/>
              </a:ext>
            </a:extLst>
          </p:cNvPr>
          <p:cNvGrpSpPr/>
          <p:nvPr/>
        </p:nvGrpSpPr>
        <p:grpSpPr>
          <a:xfrm>
            <a:off x="-914402" y="0"/>
            <a:ext cx="20116795" cy="416680"/>
            <a:chOff x="-1219202" y="0"/>
            <a:chExt cx="26822393" cy="555574"/>
          </a:xfrm>
        </p:grpSpPr>
        <p:grpSp>
          <p:nvGrpSpPr>
            <p:cNvPr id="113" name="Group 10">
              <a:extLst>
                <a:ext uri="{FF2B5EF4-FFF2-40B4-BE49-F238E27FC236}">
                  <a16:creationId xmlns:a16="http://schemas.microsoft.com/office/drawing/2014/main" id="{596075D0-06B1-D315-F83B-D569A37F2F26}"/>
                </a:ext>
              </a:extLst>
            </p:cNvPr>
            <p:cNvGrpSpPr/>
            <p:nvPr/>
          </p:nvGrpSpPr>
          <p:grpSpPr>
            <a:xfrm>
              <a:off x="-1219202" y="0"/>
              <a:ext cx="26822393" cy="555574"/>
              <a:chOff x="-240830" y="0"/>
              <a:chExt cx="5298251" cy="109743"/>
            </a:xfrm>
          </p:grpSpPr>
          <p:sp>
            <p:nvSpPr>
              <p:cNvPr id="140" name="Freeform 11">
                <a:extLst>
                  <a:ext uri="{FF2B5EF4-FFF2-40B4-BE49-F238E27FC236}">
                    <a16:creationId xmlns:a16="http://schemas.microsoft.com/office/drawing/2014/main" id="{19776E60-A185-11D1-68CD-8F47843881C3}"/>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41" name="TextBox 12">
                <a:extLst>
                  <a:ext uri="{FF2B5EF4-FFF2-40B4-BE49-F238E27FC236}">
                    <a16:creationId xmlns:a16="http://schemas.microsoft.com/office/drawing/2014/main" id="{B5E14BC5-E749-D040-417D-375C685D3C8C}"/>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14" name="Group 13">
              <a:extLst>
                <a:ext uri="{FF2B5EF4-FFF2-40B4-BE49-F238E27FC236}">
                  <a16:creationId xmlns:a16="http://schemas.microsoft.com/office/drawing/2014/main" id="{23FE37CA-45FF-1403-B386-771C5ADA0D4D}"/>
                </a:ext>
              </a:extLst>
            </p:cNvPr>
            <p:cNvGrpSpPr/>
            <p:nvPr/>
          </p:nvGrpSpPr>
          <p:grpSpPr>
            <a:xfrm>
              <a:off x="21603286" y="130081"/>
              <a:ext cx="295412" cy="295412"/>
              <a:chOff x="0" y="0"/>
              <a:chExt cx="812800" cy="812800"/>
            </a:xfrm>
          </p:grpSpPr>
          <p:sp>
            <p:nvSpPr>
              <p:cNvPr id="139" name="Freeform 14">
                <a:extLst>
                  <a:ext uri="{FF2B5EF4-FFF2-40B4-BE49-F238E27FC236}">
                    <a16:creationId xmlns:a16="http://schemas.microsoft.com/office/drawing/2014/main" id="{CC7FB9D1-0DA8-8CDD-3C3D-ACAA9D86068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0"/>
                <a:stretch>
                  <a:fillRect l="-33427" t="-36015" r="-28113" b="-11996"/>
                </a:stretch>
              </a:blipFill>
            </p:spPr>
          </p:sp>
        </p:grpSp>
        <p:grpSp>
          <p:nvGrpSpPr>
            <p:cNvPr id="115" name="Group 15">
              <a:extLst>
                <a:ext uri="{FF2B5EF4-FFF2-40B4-BE49-F238E27FC236}">
                  <a16:creationId xmlns:a16="http://schemas.microsoft.com/office/drawing/2014/main" id="{79FEFF6A-94D5-7762-CE44-843BFF680C29}"/>
                </a:ext>
              </a:extLst>
            </p:cNvPr>
            <p:cNvGrpSpPr/>
            <p:nvPr/>
          </p:nvGrpSpPr>
          <p:grpSpPr>
            <a:xfrm>
              <a:off x="21074001" y="139780"/>
              <a:ext cx="282326" cy="121086"/>
              <a:chOff x="0" y="0"/>
              <a:chExt cx="55768" cy="23918"/>
            </a:xfrm>
          </p:grpSpPr>
          <p:sp>
            <p:nvSpPr>
              <p:cNvPr id="137" name="Freeform 16">
                <a:extLst>
                  <a:ext uri="{FF2B5EF4-FFF2-40B4-BE49-F238E27FC236}">
                    <a16:creationId xmlns:a16="http://schemas.microsoft.com/office/drawing/2014/main" id="{ECC87FF0-4E90-E07B-31E3-57054D3C8BDB}"/>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38" name="TextBox 17">
                <a:extLst>
                  <a:ext uri="{FF2B5EF4-FFF2-40B4-BE49-F238E27FC236}">
                    <a16:creationId xmlns:a16="http://schemas.microsoft.com/office/drawing/2014/main" id="{E56691A3-559E-B952-9C9F-83A588B75258}"/>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6" name="Group 18">
              <a:extLst>
                <a:ext uri="{FF2B5EF4-FFF2-40B4-BE49-F238E27FC236}">
                  <a16:creationId xmlns:a16="http://schemas.microsoft.com/office/drawing/2014/main" id="{6A002764-9815-8FF3-87D9-124FE37F9405}"/>
                </a:ext>
              </a:extLst>
            </p:cNvPr>
            <p:cNvGrpSpPr/>
            <p:nvPr/>
          </p:nvGrpSpPr>
          <p:grpSpPr>
            <a:xfrm>
              <a:off x="21074001" y="304407"/>
              <a:ext cx="282326" cy="121086"/>
              <a:chOff x="0" y="0"/>
              <a:chExt cx="55768" cy="23918"/>
            </a:xfrm>
          </p:grpSpPr>
          <p:sp>
            <p:nvSpPr>
              <p:cNvPr id="135" name="Freeform 19">
                <a:extLst>
                  <a:ext uri="{FF2B5EF4-FFF2-40B4-BE49-F238E27FC236}">
                    <a16:creationId xmlns:a16="http://schemas.microsoft.com/office/drawing/2014/main" id="{E2AC020E-19F7-E333-970C-ABF2DE364728}"/>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36" name="TextBox 20">
                <a:extLst>
                  <a:ext uri="{FF2B5EF4-FFF2-40B4-BE49-F238E27FC236}">
                    <a16:creationId xmlns:a16="http://schemas.microsoft.com/office/drawing/2014/main" id="{5B7EBA70-0E39-4662-E7F4-6015480DC5FD}"/>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7" name="Group 21">
              <a:extLst>
                <a:ext uri="{FF2B5EF4-FFF2-40B4-BE49-F238E27FC236}">
                  <a16:creationId xmlns:a16="http://schemas.microsoft.com/office/drawing/2014/main" id="{E8E820F1-48D1-0448-3B5C-174CF889421F}"/>
                </a:ext>
              </a:extLst>
            </p:cNvPr>
            <p:cNvGrpSpPr/>
            <p:nvPr/>
          </p:nvGrpSpPr>
          <p:grpSpPr>
            <a:xfrm>
              <a:off x="21104665" y="166029"/>
              <a:ext cx="68589" cy="68589"/>
              <a:chOff x="0" y="0"/>
              <a:chExt cx="812800" cy="812800"/>
            </a:xfrm>
          </p:grpSpPr>
          <p:sp>
            <p:nvSpPr>
              <p:cNvPr id="133" name="Freeform 22">
                <a:extLst>
                  <a:ext uri="{FF2B5EF4-FFF2-40B4-BE49-F238E27FC236}">
                    <a16:creationId xmlns:a16="http://schemas.microsoft.com/office/drawing/2014/main" id="{08C716D3-6C3C-1E22-FCBE-9EC6E08852B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4" name="TextBox 23">
                <a:extLst>
                  <a:ext uri="{FF2B5EF4-FFF2-40B4-BE49-F238E27FC236}">
                    <a16:creationId xmlns:a16="http://schemas.microsoft.com/office/drawing/2014/main" id="{84BB9BA8-CD6C-926B-9FE3-48F181736448}"/>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18" name="Group 24">
              <a:extLst>
                <a:ext uri="{FF2B5EF4-FFF2-40B4-BE49-F238E27FC236}">
                  <a16:creationId xmlns:a16="http://schemas.microsoft.com/office/drawing/2014/main" id="{C7B4E192-5FD7-183C-1873-BF9E96CA8FDC}"/>
                </a:ext>
              </a:extLst>
            </p:cNvPr>
            <p:cNvGrpSpPr/>
            <p:nvPr/>
          </p:nvGrpSpPr>
          <p:grpSpPr>
            <a:xfrm>
              <a:off x="21259605" y="330655"/>
              <a:ext cx="68589" cy="68589"/>
              <a:chOff x="0" y="0"/>
              <a:chExt cx="812800" cy="812800"/>
            </a:xfrm>
          </p:grpSpPr>
          <p:sp>
            <p:nvSpPr>
              <p:cNvPr id="131" name="Freeform 25">
                <a:extLst>
                  <a:ext uri="{FF2B5EF4-FFF2-40B4-BE49-F238E27FC236}">
                    <a16:creationId xmlns:a16="http://schemas.microsoft.com/office/drawing/2014/main" id="{2F67C26C-10F9-CAC1-2268-87532C5E54A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32" name="TextBox 26">
                <a:extLst>
                  <a:ext uri="{FF2B5EF4-FFF2-40B4-BE49-F238E27FC236}">
                    <a16:creationId xmlns:a16="http://schemas.microsoft.com/office/drawing/2014/main" id="{0BAB1E39-AEFC-CA57-545D-32497462CAA0}"/>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19" name="Freeform 27">
              <a:extLst>
                <a:ext uri="{FF2B5EF4-FFF2-40B4-BE49-F238E27FC236}">
                  <a16:creationId xmlns:a16="http://schemas.microsoft.com/office/drawing/2014/main" id="{69A194D1-D4A8-961E-C502-F7678440617F}"/>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120" name="Freeform 28">
              <a:extLst>
                <a:ext uri="{FF2B5EF4-FFF2-40B4-BE49-F238E27FC236}">
                  <a16:creationId xmlns:a16="http://schemas.microsoft.com/office/drawing/2014/main" id="{C86580A2-CD01-A895-A285-F0E2A8882CA8}"/>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121" name="Freeform 29">
              <a:extLst>
                <a:ext uri="{FF2B5EF4-FFF2-40B4-BE49-F238E27FC236}">
                  <a16:creationId xmlns:a16="http://schemas.microsoft.com/office/drawing/2014/main" id="{F30D167F-77A2-8E65-2550-8D5FD7380FB2}"/>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sp>
          <p:nvSpPr>
            <p:cNvPr id="122" name="TextBox 30">
              <a:extLst>
                <a:ext uri="{FF2B5EF4-FFF2-40B4-BE49-F238E27FC236}">
                  <a16:creationId xmlns:a16="http://schemas.microsoft.com/office/drawing/2014/main" id="{1281F522-5F16-FAD1-3363-E1B39E0AF24A}"/>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23" name="TextBox 31">
              <a:extLst>
                <a:ext uri="{FF2B5EF4-FFF2-40B4-BE49-F238E27FC236}">
                  <a16:creationId xmlns:a16="http://schemas.microsoft.com/office/drawing/2014/main" id="{C1DC0699-AE66-9CD6-E72C-27E736313A73}"/>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24" name="TextBox 32">
              <a:extLst>
                <a:ext uri="{FF2B5EF4-FFF2-40B4-BE49-F238E27FC236}">
                  <a16:creationId xmlns:a16="http://schemas.microsoft.com/office/drawing/2014/main" id="{B4BAF788-9F7E-0BF8-3E37-CABF480E9DD8}"/>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25" name="TextBox 33">
              <a:extLst>
                <a:ext uri="{FF2B5EF4-FFF2-40B4-BE49-F238E27FC236}">
                  <a16:creationId xmlns:a16="http://schemas.microsoft.com/office/drawing/2014/main" id="{9710E563-F0C6-10B1-462B-9F2D17D7E1C0}"/>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26" name="TextBox 34">
              <a:extLst>
                <a:ext uri="{FF2B5EF4-FFF2-40B4-BE49-F238E27FC236}">
                  <a16:creationId xmlns:a16="http://schemas.microsoft.com/office/drawing/2014/main" id="{86356BF7-1C86-DEA2-DF9E-C6C09BB0C7F5}"/>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27" name="TextBox 35">
              <a:extLst>
                <a:ext uri="{FF2B5EF4-FFF2-40B4-BE49-F238E27FC236}">
                  <a16:creationId xmlns:a16="http://schemas.microsoft.com/office/drawing/2014/main" id="{58F5AE56-AE7E-7B73-67B6-3E005E82CB98}"/>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28" name="TextBox 36">
              <a:extLst>
                <a:ext uri="{FF2B5EF4-FFF2-40B4-BE49-F238E27FC236}">
                  <a16:creationId xmlns:a16="http://schemas.microsoft.com/office/drawing/2014/main" id="{A584159F-ADFF-F6C2-019E-99B26A68635B}"/>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29" name="TextBox 37">
              <a:extLst>
                <a:ext uri="{FF2B5EF4-FFF2-40B4-BE49-F238E27FC236}">
                  <a16:creationId xmlns:a16="http://schemas.microsoft.com/office/drawing/2014/main" id="{D5A610F1-A231-446B-E452-70173CC92BCB}"/>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30" name="Freeform 38">
              <a:extLst>
                <a:ext uri="{FF2B5EF4-FFF2-40B4-BE49-F238E27FC236}">
                  <a16:creationId xmlns:a16="http://schemas.microsoft.com/office/drawing/2014/main" id="{61843D1F-BDB4-81CE-7D91-A1FD19E5D7EC}"/>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sp>
      </p:gr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296125" y="-3549537"/>
            <a:ext cx="17695750" cy="17386074"/>
          </a:xfrm>
          <a:custGeom>
            <a:avLst/>
            <a:gdLst/>
            <a:ahLst/>
            <a:cxnLst/>
            <a:rect l="l" t="t" r="r" b="b"/>
            <a:pathLst>
              <a:path w="17695750" h="17386074">
                <a:moveTo>
                  <a:pt x="0" y="0"/>
                </a:moveTo>
                <a:lnTo>
                  <a:pt x="17695750" y="0"/>
                </a:lnTo>
                <a:lnTo>
                  <a:pt x="17695750" y="17386074"/>
                </a:lnTo>
                <a:lnTo>
                  <a:pt x="0" y="17386074"/>
                </a:lnTo>
                <a:lnTo>
                  <a:pt x="0" y="0"/>
                </a:lnTo>
                <a:close/>
              </a:path>
            </a:pathLst>
          </a:custGeom>
          <a:blipFill>
            <a:blip r:embed="rId2"/>
            <a:stretch>
              <a:fillRect/>
            </a:stretch>
          </a:blipFill>
        </p:spPr>
      </p:sp>
      <p:grpSp>
        <p:nvGrpSpPr>
          <p:cNvPr id="3" name="Group 3"/>
          <p:cNvGrpSpPr/>
          <p:nvPr/>
        </p:nvGrpSpPr>
        <p:grpSpPr>
          <a:xfrm>
            <a:off x="1028700" y="-7729268"/>
            <a:ext cx="5534285" cy="7937608"/>
            <a:chOff x="0" y="0"/>
            <a:chExt cx="7379046" cy="10583477"/>
          </a:xfrm>
        </p:grpSpPr>
        <p:grpSp>
          <p:nvGrpSpPr>
            <p:cNvPr id="4" name="Group 4"/>
            <p:cNvGrpSpPr/>
            <p:nvPr/>
          </p:nvGrpSpPr>
          <p:grpSpPr>
            <a:xfrm>
              <a:off x="0" y="0"/>
              <a:ext cx="7379046" cy="10583477"/>
              <a:chOff x="0" y="0"/>
              <a:chExt cx="1457589" cy="2090563"/>
            </a:xfrm>
          </p:grpSpPr>
          <p:sp>
            <p:nvSpPr>
              <p:cNvPr id="5" name="Freeform 5"/>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6" name="TextBox 6"/>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rot="63212">
              <a:off x="-96674" y="-66943"/>
              <a:ext cx="7572393" cy="10717364"/>
            </a:xfrm>
            <a:custGeom>
              <a:avLst/>
              <a:gdLst/>
              <a:ahLst/>
              <a:cxnLst/>
              <a:rect l="l" t="t" r="r" b="b"/>
              <a:pathLst>
                <a:path w="7572393" h="10717364">
                  <a:moveTo>
                    <a:pt x="0" y="135675"/>
                  </a:moveTo>
                  <a:lnTo>
                    <a:pt x="7377799" y="0"/>
                  </a:lnTo>
                  <a:lnTo>
                    <a:pt x="7572394" y="10581688"/>
                  </a:lnTo>
                  <a:lnTo>
                    <a:pt x="194595" y="10717363"/>
                  </a:lnTo>
                  <a:lnTo>
                    <a:pt x="0" y="135675"/>
                  </a:lnTo>
                  <a:close/>
                </a:path>
              </a:pathLst>
            </a:custGeom>
            <a:blipFill>
              <a:blip r:embed="rId3">
                <a:alphaModFix amt="0"/>
              </a:blip>
              <a:stretch>
                <a:fillRect t="-3024" b="-3024"/>
              </a:stretch>
            </a:blipFill>
          </p:spPr>
        </p:sp>
        <p:sp>
          <p:nvSpPr>
            <p:cNvPr id="8" name="Freeform 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9" name="Freeform 9"/>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10" name="Group 10"/>
          <p:cNvGrpSpPr/>
          <p:nvPr/>
        </p:nvGrpSpPr>
        <p:grpSpPr>
          <a:xfrm>
            <a:off x="6956953" y="-4772952"/>
            <a:ext cx="10302347" cy="4980059"/>
            <a:chOff x="0" y="0"/>
            <a:chExt cx="13736463" cy="6640078"/>
          </a:xfrm>
        </p:grpSpPr>
        <p:grpSp>
          <p:nvGrpSpPr>
            <p:cNvPr id="11" name="Group 11"/>
            <p:cNvGrpSpPr/>
            <p:nvPr/>
          </p:nvGrpSpPr>
          <p:grpSpPr>
            <a:xfrm>
              <a:off x="0" y="0"/>
              <a:ext cx="13736463" cy="6640078"/>
              <a:chOff x="0" y="0"/>
              <a:chExt cx="2713375" cy="1311620"/>
            </a:xfrm>
          </p:grpSpPr>
          <p:sp>
            <p:nvSpPr>
              <p:cNvPr id="12" name="Freeform 12"/>
              <p:cNvSpPr/>
              <p:nvPr/>
            </p:nvSpPr>
            <p:spPr>
              <a:xfrm>
                <a:off x="0" y="0"/>
                <a:ext cx="2713375" cy="1311620"/>
              </a:xfrm>
              <a:custGeom>
                <a:avLst/>
                <a:gdLst/>
                <a:ahLst/>
                <a:cxnLst/>
                <a:rect l="l" t="t" r="r" b="b"/>
                <a:pathLst>
                  <a:path w="2713375" h="1311620">
                    <a:moveTo>
                      <a:pt x="15029" y="0"/>
                    </a:moveTo>
                    <a:lnTo>
                      <a:pt x="2698346" y="0"/>
                    </a:lnTo>
                    <a:cubicBezTo>
                      <a:pt x="2702332" y="0"/>
                      <a:pt x="2706155" y="1583"/>
                      <a:pt x="2708973" y="4402"/>
                    </a:cubicBezTo>
                    <a:cubicBezTo>
                      <a:pt x="2711792" y="7221"/>
                      <a:pt x="2713375" y="11043"/>
                      <a:pt x="2713375" y="15029"/>
                    </a:cubicBezTo>
                    <a:lnTo>
                      <a:pt x="2713375" y="1296591"/>
                    </a:lnTo>
                    <a:cubicBezTo>
                      <a:pt x="2713375" y="1304891"/>
                      <a:pt x="2706647" y="1311620"/>
                      <a:pt x="2698346" y="1311620"/>
                    </a:cubicBezTo>
                    <a:lnTo>
                      <a:pt x="15029" y="1311620"/>
                    </a:lnTo>
                    <a:cubicBezTo>
                      <a:pt x="11043" y="1311620"/>
                      <a:pt x="7221" y="1310037"/>
                      <a:pt x="4402" y="1307218"/>
                    </a:cubicBezTo>
                    <a:cubicBezTo>
                      <a:pt x="1583" y="1304400"/>
                      <a:pt x="0" y="1300577"/>
                      <a:pt x="0" y="1296591"/>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13" name="TextBox 13"/>
              <p:cNvSpPr txBox="1"/>
              <p:nvPr/>
            </p:nvSpPr>
            <p:spPr>
              <a:xfrm>
                <a:off x="0" y="28575"/>
                <a:ext cx="2713375" cy="1283045"/>
              </a:xfrm>
              <a:prstGeom prst="rect">
                <a:avLst/>
              </a:prstGeom>
            </p:spPr>
            <p:txBody>
              <a:bodyPr lIns="50800" tIns="50800" rIns="50800" bIns="50800" rtlCol="0" anchor="ctr"/>
              <a:lstStyle/>
              <a:p>
                <a:pPr algn="l">
                  <a:lnSpc>
                    <a:spcPts val="2100"/>
                  </a:lnSpc>
                </a:pPr>
                <a:endParaRPr/>
              </a:p>
            </p:txBody>
          </p:sp>
        </p:grpSp>
        <p:sp>
          <p:nvSpPr>
            <p:cNvPr id="14" name="Freeform 1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5" name="Freeform 15"/>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16" name="Freeform 16"/>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7" name="TextBox 17"/>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Product One</a:t>
              </a:r>
            </a:p>
          </p:txBody>
        </p:sp>
        <p:sp>
          <p:nvSpPr>
            <p:cNvPr id="18" name="AutoShape 18"/>
            <p:cNvSpPr/>
            <p:nvPr/>
          </p:nvSpPr>
          <p:spPr>
            <a:xfrm>
              <a:off x="596700" y="2550513"/>
              <a:ext cx="12543062" cy="0"/>
            </a:xfrm>
            <a:prstGeom prst="line">
              <a:avLst/>
            </a:prstGeom>
            <a:ln w="50800" cap="flat">
              <a:solidFill>
                <a:srgbClr val="D8D8D8">
                  <a:alpha val="0"/>
                </a:srgbClr>
              </a:solidFill>
              <a:prstDash val="solid"/>
              <a:headEnd type="none" w="sm" len="sm"/>
              <a:tailEnd type="none" w="sm" len="sm"/>
            </a:ln>
          </p:spPr>
        </p:sp>
        <p:sp>
          <p:nvSpPr>
            <p:cNvPr id="19" name="TextBox 19"/>
            <p:cNvSpPr txBox="1"/>
            <p:nvPr/>
          </p:nvSpPr>
          <p:spPr>
            <a:xfrm>
              <a:off x="596700" y="2829913"/>
              <a:ext cx="12543062" cy="33528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20" name="Group 20"/>
          <p:cNvGrpSpPr/>
          <p:nvPr/>
        </p:nvGrpSpPr>
        <p:grpSpPr>
          <a:xfrm>
            <a:off x="6956953" y="-2570747"/>
            <a:ext cx="4868017" cy="2728949"/>
            <a:chOff x="0" y="0"/>
            <a:chExt cx="6490689" cy="3638599"/>
          </a:xfrm>
        </p:grpSpPr>
        <p:grpSp>
          <p:nvGrpSpPr>
            <p:cNvPr id="21" name="Group 21"/>
            <p:cNvGrpSpPr/>
            <p:nvPr/>
          </p:nvGrpSpPr>
          <p:grpSpPr>
            <a:xfrm>
              <a:off x="0" y="0"/>
              <a:ext cx="6490689" cy="3638599"/>
              <a:chOff x="0" y="0"/>
              <a:chExt cx="1282111" cy="718736"/>
            </a:xfrm>
          </p:grpSpPr>
          <p:sp>
            <p:nvSpPr>
              <p:cNvPr id="22" name="Freeform 22"/>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23" name="TextBox 23"/>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24" name="Freeform 2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5" name="Freeform 25"/>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6" name="TextBox 26"/>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One</a:t>
              </a:r>
            </a:p>
          </p:txBody>
        </p:sp>
        <p:sp>
          <p:nvSpPr>
            <p:cNvPr id="27" name="TextBox 27"/>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100</a:t>
              </a:r>
            </a:p>
          </p:txBody>
        </p:sp>
        <p:sp>
          <p:nvSpPr>
            <p:cNvPr id="28" name="TextBox 28"/>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29" name="Group 29"/>
          <p:cNvGrpSpPr/>
          <p:nvPr/>
        </p:nvGrpSpPr>
        <p:grpSpPr>
          <a:xfrm>
            <a:off x="12391283" y="-2570747"/>
            <a:ext cx="4868017" cy="2728949"/>
            <a:chOff x="0" y="0"/>
            <a:chExt cx="6490689" cy="3638599"/>
          </a:xfrm>
        </p:grpSpPr>
        <p:grpSp>
          <p:nvGrpSpPr>
            <p:cNvPr id="30" name="Group 30"/>
            <p:cNvGrpSpPr/>
            <p:nvPr/>
          </p:nvGrpSpPr>
          <p:grpSpPr>
            <a:xfrm>
              <a:off x="0" y="0"/>
              <a:ext cx="6490689" cy="3638599"/>
              <a:chOff x="0" y="0"/>
              <a:chExt cx="1282111" cy="718736"/>
            </a:xfrm>
          </p:grpSpPr>
          <p:sp>
            <p:nvSpPr>
              <p:cNvPr id="31" name="Freeform 31"/>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32" name="TextBox 32"/>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33" name="Freeform 33"/>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4" name="Freeform 34"/>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5" name="TextBox 35"/>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Two</a:t>
              </a:r>
            </a:p>
          </p:txBody>
        </p:sp>
        <p:sp>
          <p:nvSpPr>
            <p:cNvPr id="36" name="TextBox 36"/>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88%</a:t>
              </a:r>
            </a:p>
          </p:txBody>
        </p:sp>
        <p:sp>
          <p:nvSpPr>
            <p:cNvPr id="37" name="TextBox 37"/>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38" name="Group 38"/>
          <p:cNvGrpSpPr/>
          <p:nvPr/>
        </p:nvGrpSpPr>
        <p:grpSpPr>
          <a:xfrm>
            <a:off x="0" y="9901228"/>
            <a:ext cx="18288000" cy="8416627"/>
            <a:chOff x="0" y="0"/>
            <a:chExt cx="24384000" cy="11222169"/>
          </a:xfrm>
        </p:grpSpPr>
        <p:sp>
          <p:nvSpPr>
            <p:cNvPr id="39" name="Freeform 39"/>
            <p:cNvSpPr/>
            <p:nvPr/>
          </p:nvSpPr>
          <p:spPr>
            <a:xfrm>
              <a:off x="0" y="0"/>
              <a:ext cx="24384000" cy="11222169"/>
            </a:xfrm>
            <a:custGeom>
              <a:avLst/>
              <a:gdLst/>
              <a:ahLst/>
              <a:cxnLst/>
              <a:rect l="l" t="t" r="r" b="b"/>
              <a:pathLst>
                <a:path w="24384000" h="11222169">
                  <a:moveTo>
                    <a:pt x="0" y="0"/>
                  </a:moveTo>
                  <a:lnTo>
                    <a:pt x="24384000" y="0"/>
                  </a:lnTo>
                  <a:lnTo>
                    <a:pt x="24384000" y="11222169"/>
                  </a:lnTo>
                  <a:lnTo>
                    <a:pt x="0" y="11222169"/>
                  </a:lnTo>
                  <a:lnTo>
                    <a:pt x="0" y="0"/>
                  </a:lnTo>
                  <a:close/>
                </a:path>
              </a:pathLst>
            </a:custGeom>
            <a:blipFill>
              <a:blip r:embed="rId6">
                <a:alphaModFix amt="0"/>
              </a:blip>
              <a:stretch>
                <a:fillRect t="-39991" b="-4773"/>
              </a:stretch>
            </a:blipFill>
          </p:spPr>
        </p:sp>
        <p:sp>
          <p:nvSpPr>
            <p:cNvPr id="40" name="Freeform 40"/>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41" name="Freeform 41"/>
            <p:cNvSpPr/>
            <p:nvPr/>
          </p:nvSpPr>
          <p:spPr>
            <a:xfrm>
              <a:off x="507150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2" name="Freeform 42"/>
            <p:cNvSpPr/>
            <p:nvPr/>
          </p:nvSpPr>
          <p:spPr>
            <a:xfrm>
              <a:off x="20163540"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43" name="AutoShape 43"/>
            <p:cNvSpPr/>
            <p:nvPr/>
          </p:nvSpPr>
          <p:spPr>
            <a:xfrm>
              <a:off x="1371600" y="9291291"/>
              <a:ext cx="21640800" cy="0"/>
            </a:xfrm>
            <a:prstGeom prst="line">
              <a:avLst/>
            </a:prstGeom>
            <a:ln w="50800" cap="flat">
              <a:solidFill>
                <a:srgbClr val="D8D8D8">
                  <a:alpha val="0"/>
                </a:srgbClr>
              </a:solidFill>
              <a:prstDash val="solid"/>
              <a:headEnd type="none" w="sm" len="sm"/>
              <a:tailEnd type="none" w="sm" len="sm"/>
            </a:ln>
          </p:spPr>
        </p:sp>
        <p:sp>
          <p:nvSpPr>
            <p:cNvPr id="44" name="Freeform 44"/>
            <p:cNvSpPr/>
            <p:nvPr/>
          </p:nvSpPr>
          <p:spPr>
            <a:xfrm>
              <a:off x="8942771"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5" name="Freeform 45"/>
            <p:cNvSpPr/>
            <p:nvPr/>
          </p:nvSpPr>
          <p:spPr>
            <a:xfrm>
              <a:off x="12727222"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6" name="Freeform 46"/>
            <p:cNvSpPr/>
            <p:nvPr/>
          </p:nvSpPr>
          <p:spPr>
            <a:xfrm>
              <a:off x="16598485"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7" name="TextBox 47"/>
            <p:cNvSpPr txBox="1"/>
            <p:nvPr/>
          </p:nvSpPr>
          <p:spPr>
            <a:xfrm>
              <a:off x="1371600" y="9440516"/>
              <a:ext cx="21640800"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A picture is worth a thousand words</a:t>
              </a:r>
            </a:p>
          </p:txBody>
        </p:sp>
      </p:grpSp>
      <p:grpSp>
        <p:nvGrpSpPr>
          <p:cNvPr id="48" name="Group 48"/>
          <p:cNvGrpSpPr/>
          <p:nvPr/>
        </p:nvGrpSpPr>
        <p:grpSpPr>
          <a:xfrm>
            <a:off x="2300192" y="8833307"/>
            <a:ext cx="13687616" cy="1138393"/>
            <a:chOff x="0" y="0"/>
            <a:chExt cx="18250155" cy="1517858"/>
          </a:xfrm>
        </p:grpSpPr>
        <p:grpSp>
          <p:nvGrpSpPr>
            <p:cNvPr id="49" name="Group 49"/>
            <p:cNvGrpSpPr/>
            <p:nvPr/>
          </p:nvGrpSpPr>
          <p:grpSpPr>
            <a:xfrm>
              <a:off x="0" y="0"/>
              <a:ext cx="18250155" cy="1517858"/>
              <a:chOff x="0" y="0"/>
              <a:chExt cx="4274726" cy="355527"/>
            </a:xfrm>
          </p:grpSpPr>
          <p:sp>
            <p:nvSpPr>
              <p:cNvPr id="50" name="Freeform 50"/>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51" name="TextBox 51"/>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52" name="Freeform 52"/>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3" name="Freeform 53"/>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4" name="Freeform 54"/>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5" name="Freeform 55"/>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6" name="Freeform 56"/>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7" name="Freeform 57"/>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8" name="Freeform 58"/>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59" name="Freeform 59"/>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0" name="Freeform 60"/>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1" name="Freeform 61"/>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62" name="Freeform 62"/>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63" name="Freeform 63"/>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64" name="Freeform 64"/>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65" name="Freeform 65"/>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grpSp>
        <p:nvGrpSpPr>
          <p:cNvPr id="107" name="Group 107"/>
          <p:cNvGrpSpPr/>
          <p:nvPr/>
        </p:nvGrpSpPr>
        <p:grpSpPr>
          <a:xfrm>
            <a:off x="10540250" y="9865292"/>
            <a:ext cx="71872" cy="71872"/>
            <a:chOff x="0" y="0"/>
            <a:chExt cx="812800" cy="812800"/>
          </a:xfrm>
        </p:grpSpPr>
        <p:sp>
          <p:nvSpPr>
            <p:cNvPr id="108" name="Freeform 10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109" name="TextBox 109"/>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grpSp>
        <p:nvGrpSpPr>
          <p:cNvPr id="110" name="Group 9">
            <a:extLst>
              <a:ext uri="{FF2B5EF4-FFF2-40B4-BE49-F238E27FC236}">
                <a16:creationId xmlns:a16="http://schemas.microsoft.com/office/drawing/2014/main" id="{D1ECBA90-B568-8D55-3613-63A42DBDAC4F}"/>
              </a:ext>
            </a:extLst>
          </p:cNvPr>
          <p:cNvGrpSpPr/>
          <p:nvPr/>
        </p:nvGrpSpPr>
        <p:grpSpPr>
          <a:xfrm>
            <a:off x="-914402" y="0"/>
            <a:ext cx="20116795" cy="416680"/>
            <a:chOff x="-1219202" y="0"/>
            <a:chExt cx="26822393" cy="555574"/>
          </a:xfrm>
        </p:grpSpPr>
        <p:grpSp>
          <p:nvGrpSpPr>
            <p:cNvPr id="111" name="Group 10">
              <a:extLst>
                <a:ext uri="{FF2B5EF4-FFF2-40B4-BE49-F238E27FC236}">
                  <a16:creationId xmlns:a16="http://schemas.microsoft.com/office/drawing/2014/main" id="{FF2255CC-854E-83A0-6145-BD334E0AED60}"/>
                </a:ext>
              </a:extLst>
            </p:cNvPr>
            <p:cNvGrpSpPr/>
            <p:nvPr/>
          </p:nvGrpSpPr>
          <p:grpSpPr>
            <a:xfrm>
              <a:off x="-1219202" y="0"/>
              <a:ext cx="26822393" cy="555574"/>
              <a:chOff x="-240830" y="0"/>
              <a:chExt cx="5298251" cy="109743"/>
            </a:xfrm>
          </p:grpSpPr>
          <p:sp>
            <p:nvSpPr>
              <p:cNvPr id="138" name="Freeform 11">
                <a:extLst>
                  <a:ext uri="{FF2B5EF4-FFF2-40B4-BE49-F238E27FC236}">
                    <a16:creationId xmlns:a16="http://schemas.microsoft.com/office/drawing/2014/main" id="{5C671114-82E5-DBBB-12D0-E99AAC1D0842}"/>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39" name="TextBox 12">
                <a:extLst>
                  <a:ext uri="{FF2B5EF4-FFF2-40B4-BE49-F238E27FC236}">
                    <a16:creationId xmlns:a16="http://schemas.microsoft.com/office/drawing/2014/main" id="{334CB7B3-2FFE-A1B0-5EDC-AC2121A65D3D}"/>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12" name="Group 13">
              <a:extLst>
                <a:ext uri="{FF2B5EF4-FFF2-40B4-BE49-F238E27FC236}">
                  <a16:creationId xmlns:a16="http://schemas.microsoft.com/office/drawing/2014/main" id="{03D5086D-58AB-CBBA-FD49-99FA75347FDD}"/>
                </a:ext>
              </a:extLst>
            </p:cNvPr>
            <p:cNvGrpSpPr/>
            <p:nvPr/>
          </p:nvGrpSpPr>
          <p:grpSpPr>
            <a:xfrm>
              <a:off x="21603286" y="130081"/>
              <a:ext cx="295412" cy="295412"/>
              <a:chOff x="0" y="0"/>
              <a:chExt cx="812800" cy="812800"/>
            </a:xfrm>
          </p:grpSpPr>
          <p:sp>
            <p:nvSpPr>
              <p:cNvPr id="137" name="Freeform 14">
                <a:extLst>
                  <a:ext uri="{FF2B5EF4-FFF2-40B4-BE49-F238E27FC236}">
                    <a16:creationId xmlns:a16="http://schemas.microsoft.com/office/drawing/2014/main" id="{761C7F30-A098-A6E1-C276-CDE13DE205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5"/>
                <a:stretch>
                  <a:fillRect l="-33427" t="-36015" r="-28113" b="-11996"/>
                </a:stretch>
              </a:blipFill>
            </p:spPr>
          </p:sp>
        </p:grpSp>
        <p:grpSp>
          <p:nvGrpSpPr>
            <p:cNvPr id="113" name="Group 15">
              <a:extLst>
                <a:ext uri="{FF2B5EF4-FFF2-40B4-BE49-F238E27FC236}">
                  <a16:creationId xmlns:a16="http://schemas.microsoft.com/office/drawing/2014/main" id="{FCD1AE48-5E37-D299-6BF0-F17553DC2CEA}"/>
                </a:ext>
              </a:extLst>
            </p:cNvPr>
            <p:cNvGrpSpPr/>
            <p:nvPr/>
          </p:nvGrpSpPr>
          <p:grpSpPr>
            <a:xfrm>
              <a:off x="21074001" y="139780"/>
              <a:ext cx="282326" cy="121086"/>
              <a:chOff x="0" y="0"/>
              <a:chExt cx="55768" cy="23918"/>
            </a:xfrm>
          </p:grpSpPr>
          <p:sp>
            <p:nvSpPr>
              <p:cNvPr id="135" name="Freeform 16">
                <a:extLst>
                  <a:ext uri="{FF2B5EF4-FFF2-40B4-BE49-F238E27FC236}">
                    <a16:creationId xmlns:a16="http://schemas.microsoft.com/office/drawing/2014/main" id="{F817DE49-D82E-CA62-977E-62F692B6B438}"/>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36" name="TextBox 17">
                <a:extLst>
                  <a:ext uri="{FF2B5EF4-FFF2-40B4-BE49-F238E27FC236}">
                    <a16:creationId xmlns:a16="http://schemas.microsoft.com/office/drawing/2014/main" id="{AEDC3F61-D0C6-248D-9106-AF63D2810481}"/>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4" name="Group 18">
              <a:extLst>
                <a:ext uri="{FF2B5EF4-FFF2-40B4-BE49-F238E27FC236}">
                  <a16:creationId xmlns:a16="http://schemas.microsoft.com/office/drawing/2014/main" id="{33A0E30A-7DB9-39EB-0D18-B04BE57A9D73}"/>
                </a:ext>
              </a:extLst>
            </p:cNvPr>
            <p:cNvGrpSpPr/>
            <p:nvPr/>
          </p:nvGrpSpPr>
          <p:grpSpPr>
            <a:xfrm>
              <a:off x="21074001" y="304407"/>
              <a:ext cx="282326" cy="121086"/>
              <a:chOff x="0" y="0"/>
              <a:chExt cx="55768" cy="23918"/>
            </a:xfrm>
          </p:grpSpPr>
          <p:sp>
            <p:nvSpPr>
              <p:cNvPr id="133" name="Freeform 19">
                <a:extLst>
                  <a:ext uri="{FF2B5EF4-FFF2-40B4-BE49-F238E27FC236}">
                    <a16:creationId xmlns:a16="http://schemas.microsoft.com/office/drawing/2014/main" id="{ECC6EC8E-1F93-4C66-EBE0-B58787108D44}"/>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34" name="TextBox 20">
                <a:extLst>
                  <a:ext uri="{FF2B5EF4-FFF2-40B4-BE49-F238E27FC236}">
                    <a16:creationId xmlns:a16="http://schemas.microsoft.com/office/drawing/2014/main" id="{82824E9D-FC9B-0045-509E-ED7FA2CA6775}"/>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5" name="Group 21">
              <a:extLst>
                <a:ext uri="{FF2B5EF4-FFF2-40B4-BE49-F238E27FC236}">
                  <a16:creationId xmlns:a16="http://schemas.microsoft.com/office/drawing/2014/main" id="{40B9CD43-9EF0-97DF-EC0D-1EA343019BCD}"/>
                </a:ext>
              </a:extLst>
            </p:cNvPr>
            <p:cNvGrpSpPr/>
            <p:nvPr/>
          </p:nvGrpSpPr>
          <p:grpSpPr>
            <a:xfrm>
              <a:off x="21104665" y="166029"/>
              <a:ext cx="68589" cy="68589"/>
              <a:chOff x="0" y="0"/>
              <a:chExt cx="812800" cy="812800"/>
            </a:xfrm>
          </p:grpSpPr>
          <p:sp>
            <p:nvSpPr>
              <p:cNvPr id="131" name="Freeform 22">
                <a:extLst>
                  <a:ext uri="{FF2B5EF4-FFF2-40B4-BE49-F238E27FC236}">
                    <a16:creationId xmlns:a16="http://schemas.microsoft.com/office/drawing/2014/main" id="{F1C761DD-C6C8-9E5A-5CD5-B120E7FB1DE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2" name="TextBox 23">
                <a:extLst>
                  <a:ext uri="{FF2B5EF4-FFF2-40B4-BE49-F238E27FC236}">
                    <a16:creationId xmlns:a16="http://schemas.microsoft.com/office/drawing/2014/main" id="{5244EA6D-C827-6893-68E8-83C2741BFD28}"/>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16" name="Group 24">
              <a:extLst>
                <a:ext uri="{FF2B5EF4-FFF2-40B4-BE49-F238E27FC236}">
                  <a16:creationId xmlns:a16="http://schemas.microsoft.com/office/drawing/2014/main" id="{E66CFCD6-F59D-0C99-9FBE-4B78D2657982}"/>
                </a:ext>
              </a:extLst>
            </p:cNvPr>
            <p:cNvGrpSpPr/>
            <p:nvPr/>
          </p:nvGrpSpPr>
          <p:grpSpPr>
            <a:xfrm>
              <a:off x="21259605" y="330655"/>
              <a:ext cx="68589" cy="68589"/>
              <a:chOff x="0" y="0"/>
              <a:chExt cx="812800" cy="812800"/>
            </a:xfrm>
          </p:grpSpPr>
          <p:sp>
            <p:nvSpPr>
              <p:cNvPr id="129" name="Freeform 25">
                <a:extLst>
                  <a:ext uri="{FF2B5EF4-FFF2-40B4-BE49-F238E27FC236}">
                    <a16:creationId xmlns:a16="http://schemas.microsoft.com/office/drawing/2014/main" id="{F291014E-D994-D9D4-C1A5-51DC7127165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30" name="TextBox 26">
                <a:extLst>
                  <a:ext uri="{FF2B5EF4-FFF2-40B4-BE49-F238E27FC236}">
                    <a16:creationId xmlns:a16="http://schemas.microsoft.com/office/drawing/2014/main" id="{E57849E5-E3B6-DB07-71B9-78821E1CE995}"/>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17" name="Freeform 27">
              <a:extLst>
                <a:ext uri="{FF2B5EF4-FFF2-40B4-BE49-F238E27FC236}">
                  <a16:creationId xmlns:a16="http://schemas.microsoft.com/office/drawing/2014/main" id="{8B0DB3CF-5E28-4203-E7A1-6AE8636592C0}"/>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118" name="Freeform 28">
              <a:extLst>
                <a:ext uri="{FF2B5EF4-FFF2-40B4-BE49-F238E27FC236}">
                  <a16:creationId xmlns:a16="http://schemas.microsoft.com/office/drawing/2014/main" id="{D5E5DB5A-3ED3-2E66-DB77-F1B3F87DCDE0}"/>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119" name="Freeform 29">
              <a:extLst>
                <a:ext uri="{FF2B5EF4-FFF2-40B4-BE49-F238E27FC236}">
                  <a16:creationId xmlns:a16="http://schemas.microsoft.com/office/drawing/2014/main" id="{E9DF184A-EA2E-30D4-A34D-E069C2807A33}"/>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120" name="TextBox 30">
              <a:extLst>
                <a:ext uri="{FF2B5EF4-FFF2-40B4-BE49-F238E27FC236}">
                  <a16:creationId xmlns:a16="http://schemas.microsoft.com/office/drawing/2014/main" id="{7E349F76-BAC8-78B8-FEE0-5238BDAE306C}"/>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21" name="TextBox 31">
              <a:extLst>
                <a:ext uri="{FF2B5EF4-FFF2-40B4-BE49-F238E27FC236}">
                  <a16:creationId xmlns:a16="http://schemas.microsoft.com/office/drawing/2014/main" id="{03024CAF-3BBC-963B-5F3D-CB0A69AF6F16}"/>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22" name="TextBox 32">
              <a:extLst>
                <a:ext uri="{FF2B5EF4-FFF2-40B4-BE49-F238E27FC236}">
                  <a16:creationId xmlns:a16="http://schemas.microsoft.com/office/drawing/2014/main" id="{18C8F401-A0FD-87A3-736C-FC1F09260742}"/>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23" name="TextBox 33">
              <a:extLst>
                <a:ext uri="{FF2B5EF4-FFF2-40B4-BE49-F238E27FC236}">
                  <a16:creationId xmlns:a16="http://schemas.microsoft.com/office/drawing/2014/main" id="{5FCBE0AC-E32B-E40B-3885-D5EEC72594A7}"/>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24" name="TextBox 34">
              <a:extLst>
                <a:ext uri="{FF2B5EF4-FFF2-40B4-BE49-F238E27FC236}">
                  <a16:creationId xmlns:a16="http://schemas.microsoft.com/office/drawing/2014/main" id="{20D254C6-87C1-7098-5984-EC1E860F040D}"/>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25" name="TextBox 35">
              <a:extLst>
                <a:ext uri="{FF2B5EF4-FFF2-40B4-BE49-F238E27FC236}">
                  <a16:creationId xmlns:a16="http://schemas.microsoft.com/office/drawing/2014/main" id="{E0709679-E0D9-4584-2B1C-5880C815A763}"/>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26" name="TextBox 36">
              <a:extLst>
                <a:ext uri="{FF2B5EF4-FFF2-40B4-BE49-F238E27FC236}">
                  <a16:creationId xmlns:a16="http://schemas.microsoft.com/office/drawing/2014/main" id="{535E42DF-FBD0-4E8A-D85F-ACDD15E70B49}"/>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27" name="TextBox 37">
              <a:extLst>
                <a:ext uri="{FF2B5EF4-FFF2-40B4-BE49-F238E27FC236}">
                  <a16:creationId xmlns:a16="http://schemas.microsoft.com/office/drawing/2014/main" id="{22397852-EE70-E0AE-14EC-7747C1AECAE3}"/>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28" name="Freeform 38">
              <a:extLst>
                <a:ext uri="{FF2B5EF4-FFF2-40B4-BE49-F238E27FC236}">
                  <a16:creationId xmlns:a16="http://schemas.microsoft.com/office/drawing/2014/main" id="{4B75F16D-9379-A4F7-D4EA-C988466A1406}"/>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grpSp>
      <p:pic>
        <p:nvPicPr>
          <p:cNvPr id="141" name="그림 140">
            <a:extLst>
              <a:ext uri="{FF2B5EF4-FFF2-40B4-BE49-F238E27FC236}">
                <a16:creationId xmlns:a16="http://schemas.microsoft.com/office/drawing/2014/main" id="{50474481-9565-A0DB-47D3-A54321BCB6B4}"/>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448000" y="968400"/>
            <a:ext cx="13392000" cy="7533000"/>
          </a:xfrm>
          <a:prstGeom prst="rect">
            <a:avLst/>
          </a:prstGeom>
        </p:spPr>
      </p:pic>
      <p:sp>
        <p:nvSpPr>
          <p:cNvPr id="102" name="Freeform 102"/>
          <p:cNvSpPr/>
          <p:nvPr/>
        </p:nvSpPr>
        <p:spPr>
          <a:xfrm>
            <a:off x="2448031" y="720525"/>
            <a:ext cx="4029861" cy="409323"/>
          </a:xfrm>
          <a:custGeom>
            <a:avLst/>
            <a:gdLst/>
            <a:ahLst/>
            <a:cxnLst/>
            <a:rect l="l" t="t" r="r" b="b"/>
            <a:pathLst>
              <a:path w="4029861" h="409323">
                <a:moveTo>
                  <a:pt x="0" y="0"/>
                </a:moveTo>
                <a:lnTo>
                  <a:pt x="4029861" y="0"/>
                </a:lnTo>
                <a:lnTo>
                  <a:pt x="4029861"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r="-5176" b="-935482"/>
            </a:stretch>
          </a:blipFill>
        </p:spPr>
      </p:sp>
      <p:sp>
        <p:nvSpPr>
          <p:cNvPr id="103" name="Freeform 103"/>
          <p:cNvSpPr/>
          <p:nvPr/>
        </p:nvSpPr>
        <p:spPr>
          <a:xfrm>
            <a:off x="5016876"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4" name="Freeform 104"/>
          <p:cNvSpPr/>
          <p:nvPr/>
        </p:nvSpPr>
        <p:spPr>
          <a:xfrm>
            <a:off x="12674624"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33902" b="-935482"/>
            </a:stretch>
          </a:blipFill>
        </p:spPr>
      </p:sp>
      <p:sp>
        <p:nvSpPr>
          <p:cNvPr id="105" name="Freeform 105"/>
          <p:cNvSpPr/>
          <p:nvPr/>
        </p:nvSpPr>
        <p:spPr>
          <a:xfrm>
            <a:off x="8182221"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6" name="Freeform 106"/>
          <p:cNvSpPr/>
          <p:nvPr/>
        </p:nvSpPr>
        <p:spPr>
          <a:xfrm>
            <a:off x="10938136" y="720525"/>
            <a:ext cx="3165345" cy="409323"/>
          </a:xfrm>
          <a:custGeom>
            <a:avLst/>
            <a:gdLst/>
            <a:ahLst/>
            <a:cxnLst/>
            <a:rect l="l" t="t" r="r" b="b"/>
            <a:pathLst>
              <a:path w="3165345" h="409323">
                <a:moveTo>
                  <a:pt x="0" y="0"/>
                </a:moveTo>
                <a:lnTo>
                  <a:pt x="3165344" y="0"/>
                </a:lnTo>
                <a:lnTo>
                  <a:pt x="3165344"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296125" y="-3549537"/>
            <a:ext cx="17695750" cy="17386074"/>
          </a:xfrm>
          <a:custGeom>
            <a:avLst/>
            <a:gdLst/>
            <a:ahLst/>
            <a:cxnLst/>
            <a:rect l="l" t="t" r="r" b="b"/>
            <a:pathLst>
              <a:path w="17695750" h="17386074">
                <a:moveTo>
                  <a:pt x="0" y="0"/>
                </a:moveTo>
                <a:lnTo>
                  <a:pt x="17695750" y="0"/>
                </a:lnTo>
                <a:lnTo>
                  <a:pt x="17695750" y="17386074"/>
                </a:lnTo>
                <a:lnTo>
                  <a:pt x="0" y="17386074"/>
                </a:lnTo>
                <a:lnTo>
                  <a:pt x="0" y="0"/>
                </a:lnTo>
                <a:close/>
              </a:path>
            </a:pathLst>
          </a:custGeom>
          <a:blipFill>
            <a:blip r:embed="rId2"/>
            <a:stretch>
              <a:fillRect/>
            </a:stretch>
          </a:blipFill>
        </p:spPr>
      </p:sp>
      <p:grpSp>
        <p:nvGrpSpPr>
          <p:cNvPr id="3" name="Group 3"/>
          <p:cNvGrpSpPr/>
          <p:nvPr/>
        </p:nvGrpSpPr>
        <p:grpSpPr>
          <a:xfrm>
            <a:off x="1028700" y="-7729268"/>
            <a:ext cx="5534285" cy="7937608"/>
            <a:chOff x="0" y="0"/>
            <a:chExt cx="7379046" cy="10583477"/>
          </a:xfrm>
        </p:grpSpPr>
        <p:grpSp>
          <p:nvGrpSpPr>
            <p:cNvPr id="4" name="Group 4"/>
            <p:cNvGrpSpPr/>
            <p:nvPr/>
          </p:nvGrpSpPr>
          <p:grpSpPr>
            <a:xfrm>
              <a:off x="0" y="0"/>
              <a:ext cx="7379046" cy="10583477"/>
              <a:chOff x="0" y="0"/>
              <a:chExt cx="1457589" cy="2090563"/>
            </a:xfrm>
          </p:grpSpPr>
          <p:sp>
            <p:nvSpPr>
              <p:cNvPr id="5" name="Freeform 5"/>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6" name="TextBox 6"/>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rot="63212">
              <a:off x="-96674" y="-66943"/>
              <a:ext cx="7572393" cy="10717364"/>
            </a:xfrm>
            <a:custGeom>
              <a:avLst/>
              <a:gdLst/>
              <a:ahLst/>
              <a:cxnLst/>
              <a:rect l="l" t="t" r="r" b="b"/>
              <a:pathLst>
                <a:path w="7572393" h="10717364">
                  <a:moveTo>
                    <a:pt x="0" y="135675"/>
                  </a:moveTo>
                  <a:lnTo>
                    <a:pt x="7377799" y="0"/>
                  </a:lnTo>
                  <a:lnTo>
                    <a:pt x="7572394" y="10581688"/>
                  </a:lnTo>
                  <a:lnTo>
                    <a:pt x="194595" y="10717363"/>
                  </a:lnTo>
                  <a:lnTo>
                    <a:pt x="0" y="135675"/>
                  </a:lnTo>
                  <a:close/>
                </a:path>
              </a:pathLst>
            </a:custGeom>
            <a:blipFill>
              <a:blip r:embed="rId3">
                <a:alphaModFix amt="0"/>
              </a:blip>
              <a:stretch>
                <a:fillRect t="-3024" b="-3024"/>
              </a:stretch>
            </a:blipFill>
          </p:spPr>
        </p:sp>
        <p:sp>
          <p:nvSpPr>
            <p:cNvPr id="8" name="Freeform 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9" name="Freeform 9"/>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10" name="Group 10"/>
          <p:cNvGrpSpPr/>
          <p:nvPr/>
        </p:nvGrpSpPr>
        <p:grpSpPr>
          <a:xfrm>
            <a:off x="6956953" y="-4772952"/>
            <a:ext cx="10302347" cy="4980059"/>
            <a:chOff x="0" y="0"/>
            <a:chExt cx="13736463" cy="6640078"/>
          </a:xfrm>
        </p:grpSpPr>
        <p:grpSp>
          <p:nvGrpSpPr>
            <p:cNvPr id="11" name="Group 11"/>
            <p:cNvGrpSpPr/>
            <p:nvPr/>
          </p:nvGrpSpPr>
          <p:grpSpPr>
            <a:xfrm>
              <a:off x="0" y="0"/>
              <a:ext cx="13736463" cy="6640078"/>
              <a:chOff x="0" y="0"/>
              <a:chExt cx="2713375" cy="1311620"/>
            </a:xfrm>
          </p:grpSpPr>
          <p:sp>
            <p:nvSpPr>
              <p:cNvPr id="12" name="Freeform 12"/>
              <p:cNvSpPr/>
              <p:nvPr/>
            </p:nvSpPr>
            <p:spPr>
              <a:xfrm>
                <a:off x="0" y="0"/>
                <a:ext cx="2713375" cy="1311620"/>
              </a:xfrm>
              <a:custGeom>
                <a:avLst/>
                <a:gdLst/>
                <a:ahLst/>
                <a:cxnLst/>
                <a:rect l="l" t="t" r="r" b="b"/>
                <a:pathLst>
                  <a:path w="2713375" h="1311620">
                    <a:moveTo>
                      <a:pt x="15029" y="0"/>
                    </a:moveTo>
                    <a:lnTo>
                      <a:pt x="2698346" y="0"/>
                    </a:lnTo>
                    <a:cubicBezTo>
                      <a:pt x="2702332" y="0"/>
                      <a:pt x="2706155" y="1583"/>
                      <a:pt x="2708973" y="4402"/>
                    </a:cubicBezTo>
                    <a:cubicBezTo>
                      <a:pt x="2711792" y="7221"/>
                      <a:pt x="2713375" y="11043"/>
                      <a:pt x="2713375" y="15029"/>
                    </a:cubicBezTo>
                    <a:lnTo>
                      <a:pt x="2713375" y="1296591"/>
                    </a:lnTo>
                    <a:cubicBezTo>
                      <a:pt x="2713375" y="1304891"/>
                      <a:pt x="2706647" y="1311620"/>
                      <a:pt x="2698346" y="1311620"/>
                    </a:cubicBezTo>
                    <a:lnTo>
                      <a:pt x="15029" y="1311620"/>
                    </a:lnTo>
                    <a:cubicBezTo>
                      <a:pt x="11043" y="1311620"/>
                      <a:pt x="7221" y="1310037"/>
                      <a:pt x="4402" y="1307218"/>
                    </a:cubicBezTo>
                    <a:cubicBezTo>
                      <a:pt x="1583" y="1304400"/>
                      <a:pt x="0" y="1300577"/>
                      <a:pt x="0" y="1296591"/>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13" name="TextBox 13"/>
              <p:cNvSpPr txBox="1"/>
              <p:nvPr/>
            </p:nvSpPr>
            <p:spPr>
              <a:xfrm>
                <a:off x="0" y="28575"/>
                <a:ext cx="2713375" cy="1283045"/>
              </a:xfrm>
              <a:prstGeom prst="rect">
                <a:avLst/>
              </a:prstGeom>
            </p:spPr>
            <p:txBody>
              <a:bodyPr lIns="50800" tIns="50800" rIns="50800" bIns="50800" rtlCol="0" anchor="ctr"/>
              <a:lstStyle/>
              <a:p>
                <a:pPr algn="l">
                  <a:lnSpc>
                    <a:spcPts val="2100"/>
                  </a:lnSpc>
                </a:pPr>
                <a:endParaRPr/>
              </a:p>
            </p:txBody>
          </p:sp>
        </p:grpSp>
        <p:sp>
          <p:nvSpPr>
            <p:cNvPr id="14" name="Freeform 1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5" name="Freeform 15"/>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16" name="Freeform 16"/>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7" name="TextBox 17"/>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Product One</a:t>
              </a:r>
            </a:p>
          </p:txBody>
        </p:sp>
        <p:sp>
          <p:nvSpPr>
            <p:cNvPr id="18" name="AutoShape 18"/>
            <p:cNvSpPr/>
            <p:nvPr/>
          </p:nvSpPr>
          <p:spPr>
            <a:xfrm>
              <a:off x="596700" y="2550513"/>
              <a:ext cx="12543062" cy="0"/>
            </a:xfrm>
            <a:prstGeom prst="line">
              <a:avLst/>
            </a:prstGeom>
            <a:ln w="50800" cap="flat">
              <a:solidFill>
                <a:srgbClr val="D8D8D8">
                  <a:alpha val="0"/>
                </a:srgbClr>
              </a:solidFill>
              <a:prstDash val="solid"/>
              <a:headEnd type="none" w="sm" len="sm"/>
              <a:tailEnd type="none" w="sm" len="sm"/>
            </a:ln>
          </p:spPr>
        </p:sp>
        <p:sp>
          <p:nvSpPr>
            <p:cNvPr id="19" name="TextBox 19"/>
            <p:cNvSpPr txBox="1"/>
            <p:nvPr/>
          </p:nvSpPr>
          <p:spPr>
            <a:xfrm>
              <a:off x="596700" y="2829913"/>
              <a:ext cx="12543062" cy="33528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20" name="Group 20"/>
          <p:cNvGrpSpPr/>
          <p:nvPr/>
        </p:nvGrpSpPr>
        <p:grpSpPr>
          <a:xfrm>
            <a:off x="6956953" y="-2570747"/>
            <a:ext cx="4868017" cy="2728949"/>
            <a:chOff x="0" y="0"/>
            <a:chExt cx="6490689" cy="3638599"/>
          </a:xfrm>
        </p:grpSpPr>
        <p:grpSp>
          <p:nvGrpSpPr>
            <p:cNvPr id="21" name="Group 21"/>
            <p:cNvGrpSpPr/>
            <p:nvPr/>
          </p:nvGrpSpPr>
          <p:grpSpPr>
            <a:xfrm>
              <a:off x="0" y="0"/>
              <a:ext cx="6490689" cy="3638599"/>
              <a:chOff x="0" y="0"/>
              <a:chExt cx="1282111" cy="718736"/>
            </a:xfrm>
          </p:grpSpPr>
          <p:sp>
            <p:nvSpPr>
              <p:cNvPr id="22" name="Freeform 22"/>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23" name="TextBox 23"/>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24" name="Freeform 2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5" name="Freeform 25"/>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6" name="TextBox 26"/>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One</a:t>
              </a:r>
            </a:p>
          </p:txBody>
        </p:sp>
        <p:sp>
          <p:nvSpPr>
            <p:cNvPr id="27" name="TextBox 27"/>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100</a:t>
              </a:r>
            </a:p>
          </p:txBody>
        </p:sp>
        <p:sp>
          <p:nvSpPr>
            <p:cNvPr id="28" name="TextBox 28"/>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29" name="Group 29"/>
          <p:cNvGrpSpPr/>
          <p:nvPr/>
        </p:nvGrpSpPr>
        <p:grpSpPr>
          <a:xfrm>
            <a:off x="12391283" y="-2570747"/>
            <a:ext cx="4868017" cy="2728949"/>
            <a:chOff x="0" y="0"/>
            <a:chExt cx="6490689" cy="3638599"/>
          </a:xfrm>
        </p:grpSpPr>
        <p:grpSp>
          <p:nvGrpSpPr>
            <p:cNvPr id="30" name="Group 30"/>
            <p:cNvGrpSpPr/>
            <p:nvPr/>
          </p:nvGrpSpPr>
          <p:grpSpPr>
            <a:xfrm>
              <a:off x="0" y="0"/>
              <a:ext cx="6490689" cy="3638599"/>
              <a:chOff x="0" y="0"/>
              <a:chExt cx="1282111" cy="718736"/>
            </a:xfrm>
          </p:grpSpPr>
          <p:sp>
            <p:nvSpPr>
              <p:cNvPr id="31" name="Freeform 31"/>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32" name="TextBox 32"/>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33" name="Freeform 33"/>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4" name="Freeform 34"/>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5" name="TextBox 35"/>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Two</a:t>
              </a:r>
            </a:p>
          </p:txBody>
        </p:sp>
        <p:sp>
          <p:nvSpPr>
            <p:cNvPr id="36" name="TextBox 36"/>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88%</a:t>
              </a:r>
            </a:p>
          </p:txBody>
        </p:sp>
        <p:sp>
          <p:nvSpPr>
            <p:cNvPr id="37" name="TextBox 37"/>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38" name="Group 38"/>
          <p:cNvGrpSpPr/>
          <p:nvPr/>
        </p:nvGrpSpPr>
        <p:grpSpPr>
          <a:xfrm>
            <a:off x="0" y="9901228"/>
            <a:ext cx="18288000" cy="8416627"/>
            <a:chOff x="0" y="0"/>
            <a:chExt cx="24384000" cy="11222169"/>
          </a:xfrm>
        </p:grpSpPr>
        <p:sp>
          <p:nvSpPr>
            <p:cNvPr id="39" name="Freeform 39"/>
            <p:cNvSpPr/>
            <p:nvPr/>
          </p:nvSpPr>
          <p:spPr>
            <a:xfrm>
              <a:off x="0" y="0"/>
              <a:ext cx="24384000" cy="11222169"/>
            </a:xfrm>
            <a:custGeom>
              <a:avLst/>
              <a:gdLst/>
              <a:ahLst/>
              <a:cxnLst/>
              <a:rect l="l" t="t" r="r" b="b"/>
              <a:pathLst>
                <a:path w="24384000" h="11222169">
                  <a:moveTo>
                    <a:pt x="0" y="0"/>
                  </a:moveTo>
                  <a:lnTo>
                    <a:pt x="24384000" y="0"/>
                  </a:lnTo>
                  <a:lnTo>
                    <a:pt x="24384000" y="11222169"/>
                  </a:lnTo>
                  <a:lnTo>
                    <a:pt x="0" y="11222169"/>
                  </a:lnTo>
                  <a:lnTo>
                    <a:pt x="0" y="0"/>
                  </a:lnTo>
                  <a:close/>
                </a:path>
              </a:pathLst>
            </a:custGeom>
            <a:blipFill>
              <a:blip r:embed="rId6">
                <a:alphaModFix amt="0"/>
              </a:blip>
              <a:stretch>
                <a:fillRect t="-39991" b="-4773"/>
              </a:stretch>
            </a:blipFill>
          </p:spPr>
        </p:sp>
        <p:sp>
          <p:nvSpPr>
            <p:cNvPr id="40" name="Freeform 40"/>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41" name="Freeform 41"/>
            <p:cNvSpPr/>
            <p:nvPr/>
          </p:nvSpPr>
          <p:spPr>
            <a:xfrm>
              <a:off x="507150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2" name="Freeform 42"/>
            <p:cNvSpPr/>
            <p:nvPr/>
          </p:nvSpPr>
          <p:spPr>
            <a:xfrm>
              <a:off x="20163540"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43" name="AutoShape 43"/>
            <p:cNvSpPr/>
            <p:nvPr/>
          </p:nvSpPr>
          <p:spPr>
            <a:xfrm>
              <a:off x="1371600" y="9291291"/>
              <a:ext cx="21640800" cy="0"/>
            </a:xfrm>
            <a:prstGeom prst="line">
              <a:avLst/>
            </a:prstGeom>
            <a:ln w="50800" cap="flat">
              <a:solidFill>
                <a:srgbClr val="D8D8D8">
                  <a:alpha val="0"/>
                </a:srgbClr>
              </a:solidFill>
              <a:prstDash val="solid"/>
              <a:headEnd type="none" w="sm" len="sm"/>
              <a:tailEnd type="none" w="sm" len="sm"/>
            </a:ln>
          </p:spPr>
        </p:sp>
        <p:sp>
          <p:nvSpPr>
            <p:cNvPr id="44" name="Freeform 44"/>
            <p:cNvSpPr/>
            <p:nvPr/>
          </p:nvSpPr>
          <p:spPr>
            <a:xfrm>
              <a:off x="8942771"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5" name="Freeform 45"/>
            <p:cNvSpPr/>
            <p:nvPr/>
          </p:nvSpPr>
          <p:spPr>
            <a:xfrm>
              <a:off x="12727222"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6" name="Freeform 46"/>
            <p:cNvSpPr/>
            <p:nvPr/>
          </p:nvSpPr>
          <p:spPr>
            <a:xfrm>
              <a:off x="16598485"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7" name="TextBox 47"/>
            <p:cNvSpPr txBox="1"/>
            <p:nvPr/>
          </p:nvSpPr>
          <p:spPr>
            <a:xfrm>
              <a:off x="1371600" y="9440516"/>
              <a:ext cx="21640800"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A picture is worth a thousand words</a:t>
              </a:r>
            </a:p>
          </p:txBody>
        </p:sp>
      </p:grpSp>
      <p:grpSp>
        <p:nvGrpSpPr>
          <p:cNvPr id="48" name="Group 48"/>
          <p:cNvGrpSpPr/>
          <p:nvPr/>
        </p:nvGrpSpPr>
        <p:grpSpPr>
          <a:xfrm>
            <a:off x="2300192" y="8833307"/>
            <a:ext cx="13687616" cy="1138393"/>
            <a:chOff x="0" y="0"/>
            <a:chExt cx="18250155" cy="1517858"/>
          </a:xfrm>
        </p:grpSpPr>
        <p:grpSp>
          <p:nvGrpSpPr>
            <p:cNvPr id="49" name="Group 49"/>
            <p:cNvGrpSpPr/>
            <p:nvPr/>
          </p:nvGrpSpPr>
          <p:grpSpPr>
            <a:xfrm>
              <a:off x="0" y="0"/>
              <a:ext cx="18250155" cy="1517858"/>
              <a:chOff x="0" y="0"/>
              <a:chExt cx="4274726" cy="355527"/>
            </a:xfrm>
          </p:grpSpPr>
          <p:sp>
            <p:nvSpPr>
              <p:cNvPr id="50" name="Freeform 50"/>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51" name="TextBox 51"/>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52" name="Freeform 52"/>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3" name="Freeform 53"/>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4" name="Freeform 54"/>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5" name="Freeform 55"/>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6" name="Freeform 56"/>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7" name="Freeform 57"/>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8" name="Freeform 58"/>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59" name="Freeform 59"/>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0" name="Freeform 60"/>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1" name="Freeform 61"/>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62" name="Freeform 62"/>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63" name="Freeform 63"/>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64" name="Freeform 64"/>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65" name="Freeform 65"/>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sp>
        <p:nvSpPr>
          <p:cNvPr id="96" name="Freeform 96"/>
          <p:cNvSpPr/>
          <p:nvPr/>
        </p:nvSpPr>
        <p:spPr>
          <a:xfrm>
            <a:off x="2448031" y="996497"/>
            <a:ext cx="13391938" cy="7532965"/>
          </a:xfrm>
          <a:custGeom>
            <a:avLst/>
            <a:gdLst/>
            <a:ahLst/>
            <a:cxnLst/>
            <a:rect l="l" t="t" r="r" b="b"/>
            <a:pathLst>
              <a:path w="13391938" h="7532965">
                <a:moveTo>
                  <a:pt x="0" y="0"/>
                </a:moveTo>
                <a:lnTo>
                  <a:pt x="13391938" y="0"/>
                </a:lnTo>
                <a:lnTo>
                  <a:pt x="13391938" y="7532966"/>
                </a:lnTo>
                <a:lnTo>
                  <a:pt x="0" y="7532966"/>
                </a:lnTo>
                <a:lnTo>
                  <a:pt x="0" y="0"/>
                </a:lnTo>
                <a:close/>
              </a:path>
            </a:pathLst>
          </a:custGeom>
          <a:blipFill>
            <a:blip r:embed="rId35"/>
            <a:stretch>
              <a:fillRect/>
            </a:stretch>
          </a:blipFill>
        </p:spPr>
      </p:sp>
      <p:sp>
        <p:nvSpPr>
          <p:cNvPr id="97" name="Freeform 97"/>
          <p:cNvSpPr/>
          <p:nvPr/>
        </p:nvSpPr>
        <p:spPr>
          <a:xfrm>
            <a:off x="2448031" y="959775"/>
            <a:ext cx="13391938" cy="7569687"/>
          </a:xfrm>
          <a:custGeom>
            <a:avLst/>
            <a:gdLst/>
            <a:ahLst/>
            <a:cxnLst/>
            <a:rect l="l" t="t" r="r" b="b"/>
            <a:pathLst>
              <a:path w="13391938" h="7569687">
                <a:moveTo>
                  <a:pt x="0" y="0"/>
                </a:moveTo>
                <a:lnTo>
                  <a:pt x="13391938" y="0"/>
                </a:lnTo>
                <a:lnTo>
                  <a:pt x="13391938" y="7569688"/>
                </a:lnTo>
                <a:lnTo>
                  <a:pt x="0" y="7569688"/>
                </a:lnTo>
                <a:lnTo>
                  <a:pt x="0" y="0"/>
                </a:lnTo>
                <a:close/>
              </a:path>
            </a:pathLst>
          </a:custGeom>
          <a:blipFill>
            <a:blip r:embed="rId36"/>
            <a:stretch>
              <a:fillRect r="-487"/>
            </a:stretch>
          </a:blipFill>
        </p:spPr>
      </p:sp>
      <p:sp>
        <p:nvSpPr>
          <p:cNvPr id="98" name="Freeform 98"/>
          <p:cNvSpPr/>
          <p:nvPr/>
        </p:nvSpPr>
        <p:spPr>
          <a:xfrm>
            <a:off x="2448031" y="953761"/>
            <a:ext cx="13391938" cy="7569687"/>
          </a:xfrm>
          <a:custGeom>
            <a:avLst/>
            <a:gdLst/>
            <a:ahLst/>
            <a:cxnLst/>
            <a:rect l="l" t="t" r="r" b="b"/>
            <a:pathLst>
              <a:path w="13391938" h="7569687">
                <a:moveTo>
                  <a:pt x="0" y="0"/>
                </a:moveTo>
                <a:lnTo>
                  <a:pt x="13391938" y="0"/>
                </a:lnTo>
                <a:lnTo>
                  <a:pt x="13391938" y="7569688"/>
                </a:lnTo>
                <a:lnTo>
                  <a:pt x="0" y="7569688"/>
                </a:lnTo>
                <a:lnTo>
                  <a:pt x="0" y="0"/>
                </a:lnTo>
                <a:close/>
              </a:path>
            </a:pathLst>
          </a:custGeom>
          <a:blipFill>
            <a:blip r:embed="rId37"/>
            <a:stretch>
              <a:fillRect r="-487"/>
            </a:stretch>
          </a:blipFill>
        </p:spPr>
      </p:sp>
      <p:sp>
        <p:nvSpPr>
          <p:cNvPr id="99" name="Freeform 99"/>
          <p:cNvSpPr/>
          <p:nvPr/>
        </p:nvSpPr>
        <p:spPr>
          <a:xfrm>
            <a:off x="2448031" y="996497"/>
            <a:ext cx="13391938" cy="7532965"/>
          </a:xfrm>
          <a:custGeom>
            <a:avLst/>
            <a:gdLst/>
            <a:ahLst/>
            <a:cxnLst/>
            <a:rect l="l" t="t" r="r" b="b"/>
            <a:pathLst>
              <a:path w="13391938" h="7532965">
                <a:moveTo>
                  <a:pt x="0" y="0"/>
                </a:moveTo>
                <a:lnTo>
                  <a:pt x="13391938" y="0"/>
                </a:lnTo>
                <a:lnTo>
                  <a:pt x="13391938" y="7532966"/>
                </a:lnTo>
                <a:lnTo>
                  <a:pt x="0" y="7532966"/>
                </a:lnTo>
                <a:lnTo>
                  <a:pt x="0" y="0"/>
                </a:lnTo>
                <a:close/>
              </a:path>
            </a:pathLst>
          </a:custGeom>
          <a:blipFill>
            <a:blip r:embed="rId38"/>
            <a:stretch>
              <a:fillRect/>
            </a:stretch>
          </a:blipFill>
        </p:spPr>
      </p:sp>
      <p:sp>
        <p:nvSpPr>
          <p:cNvPr id="100" name="Freeform 100"/>
          <p:cNvSpPr/>
          <p:nvPr/>
        </p:nvSpPr>
        <p:spPr>
          <a:xfrm>
            <a:off x="2448031" y="996497"/>
            <a:ext cx="13391938" cy="7532965"/>
          </a:xfrm>
          <a:custGeom>
            <a:avLst/>
            <a:gdLst/>
            <a:ahLst/>
            <a:cxnLst/>
            <a:rect l="l" t="t" r="r" b="b"/>
            <a:pathLst>
              <a:path w="13391938" h="7532965">
                <a:moveTo>
                  <a:pt x="0" y="0"/>
                </a:moveTo>
                <a:lnTo>
                  <a:pt x="13391938" y="0"/>
                </a:lnTo>
                <a:lnTo>
                  <a:pt x="13391938" y="7532966"/>
                </a:lnTo>
                <a:lnTo>
                  <a:pt x="0" y="7532966"/>
                </a:lnTo>
                <a:lnTo>
                  <a:pt x="0" y="0"/>
                </a:lnTo>
                <a:close/>
              </a:path>
            </a:pathLst>
          </a:custGeom>
          <a:blipFill>
            <a:blip r:embed="rId39"/>
            <a:stretch>
              <a:fillRect/>
            </a:stretch>
          </a:blipFill>
        </p:spPr>
      </p:sp>
      <p:sp>
        <p:nvSpPr>
          <p:cNvPr id="101" name="Freeform 101"/>
          <p:cNvSpPr/>
          <p:nvPr/>
        </p:nvSpPr>
        <p:spPr>
          <a:xfrm>
            <a:off x="2448031" y="720525"/>
            <a:ext cx="4029861" cy="409323"/>
          </a:xfrm>
          <a:custGeom>
            <a:avLst/>
            <a:gdLst/>
            <a:ahLst/>
            <a:cxnLst/>
            <a:rect l="l" t="t" r="r" b="b"/>
            <a:pathLst>
              <a:path w="4029861" h="409323">
                <a:moveTo>
                  <a:pt x="0" y="0"/>
                </a:moveTo>
                <a:lnTo>
                  <a:pt x="4029861" y="0"/>
                </a:lnTo>
                <a:lnTo>
                  <a:pt x="4029861"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r="-5176" b="-935482"/>
            </a:stretch>
          </a:blipFill>
        </p:spPr>
      </p:sp>
      <p:sp>
        <p:nvSpPr>
          <p:cNvPr id="102" name="Freeform 102"/>
          <p:cNvSpPr/>
          <p:nvPr/>
        </p:nvSpPr>
        <p:spPr>
          <a:xfrm>
            <a:off x="5016876"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3" name="Freeform 103"/>
          <p:cNvSpPr/>
          <p:nvPr/>
        </p:nvSpPr>
        <p:spPr>
          <a:xfrm>
            <a:off x="12674624"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33902" b="-935482"/>
            </a:stretch>
          </a:blipFill>
        </p:spPr>
      </p:sp>
      <p:sp>
        <p:nvSpPr>
          <p:cNvPr id="104" name="Freeform 104"/>
          <p:cNvSpPr/>
          <p:nvPr/>
        </p:nvSpPr>
        <p:spPr>
          <a:xfrm>
            <a:off x="8182221" y="720525"/>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105" name="Freeform 105"/>
          <p:cNvSpPr/>
          <p:nvPr/>
        </p:nvSpPr>
        <p:spPr>
          <a:xfrm>
            <a:off x="10938136" y="720525"/>
            <a:ext cx="3165345" cy="409323"/>
          </a:xfrm>
          <a:custGeom>
            <a:avLst/>
            <a:gdLst/>
            <a:ahLst/>
            <a:cxnLst/>
            <a:rect l="l" t="t" r="r" b="b"/>
            <a:pathLst>
              <a:path w="3165345" h="409323">
                <a:moveTo>
                  <a:pt x="0" y="0"/>
                </a:moveTo>
                <a:lnTo>
                  <a:pt x="3165344" y="0"/>
                </a:lnTo>
                <a:lnTo>
                  <a:pt x="3165344" y="409322"/>
                </a:lnTo>
                <a:lnTo>
                  <a:pt x="0" y="409322"/>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grpSp>
        <p:nvGrpSpPr>
          <p:cNvPr id="106" name="Group 106"/>
          <p:cNvGrpSpPr/>
          <p:nvPr/>
        </p:nvGrpSpPr>
        <p:grpSpPr>
          <a:xfrm>
            <a:off x="10540250" y="9865292"/>
            <a:ext cx="71872" cy="7187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108" name="TextBox 108"/>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grpSp>
        <p:nvGrpSpPr>
          <p:cNvPr id="109" name="Group 9">
            <a:extLst>
              <a:ext uri="{FF2B5EF4-FFF2-40B4-BE49-F238E27FC236}">
                <a16:creationId xmlns:a16="http://schemas.microsoft.com/office/drawing/2014/main" id="{6BE50980-53B5-C6C1-E920-0E345D1A2F08}"/>
              </a:ext>
            </a:extLst>
          </p:cNvPr>
          <p:cNvGrpSpPr/>
          <p:nvPr/>
        </p:nvGrpSpPr>
        <p:grpSpPr>
          <a:xfrm>
            <a:off x="-914402" y="0"/>
            <a:ext cx="20116795" cy="416680"/>
            <a:chOff x="-1219202" y="0"/>
            <a:chExt cx="26822393" cy="555574"/>
          </a:xfrm>
        </p:grpSpPr>
        <p:grpSp>
          <p:nvGrpSpPr>
            <p:cNvPr id="110" name="Group 10">
              <a:extLst>
                <a:ext uri="{FF2B5EF4-FFF2-40B4-BE49-F238E27FC236}">
                  <a16:creationId xmlns:a16="http://schemas.microsoft.com/office/drawing/2014/main" id="{7E4662CF-4544-D521-B5BB-8BE64D6F221F}"/>
                </a:ext>
              </a:extLst>
            </p:cNvPr>
            <p:cNvGrpSpPr/>
            <p:nvPr/>
          </p:nvGrpSpPr>
          <p:grpSpPr>
            <a:xfrm>
              <a:off x="-1219202" y="0"/>
              <a:ext cx="26822393" cy="555574"/>
              <a:chOff x="-240830" y="0"/>
              <a:chExt cx="5298251" cy="109743"/>
            </a:xfrm>
          </p:grpSpPr>
          <p:sp>
            <p:nvSpPr>
              <p:cNvPr id="137" name="Freeform 11">
                <a:extLst>
                  <a:ext uri="{FF2B5EF4-FFF2-40B4-BE49-F238E27FC236}">
                    <a16:creationId xmlns:a16="http://schemas.microsoft.com/office/drawing/2014/main" id="{CBF77589-73BF-5CCF-AC4A-882111DD8ABA}"/>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38" name="TextBox 12">
                <a:extLst>
                  <a:ext uri="{FF2B5EF4-FFF2-40B4-BE49-F238E27FC236}">
                    <a16:creationId xmlns:a16="http://schemas.microsoft.com/office/drawing/2014/main" id="{22693D5D-4583-96B7-EA0E-1BC4757FE3E4}"/>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11" name="Group 13">
              <a:extLst>
                <a:ext uri="{FF2B5EF4-FFF2-40B4-BE49-F238E27FC236}">
                  <a16:creationId xmlns:a16="http://schemas.microsoft.com/office/drawing/2014/main" id="{499676B3-9996-ED48-308E-53A88F5729F4}"/>
                </a:ext>
              </a:extLst>
            </p:cNvPr>
            <p:cNvGrpSpPr/>
            <p:nvPr/>
          </p:nvGrpSpPr>
          <p:grpSpPr>
            <a:xfrm>
              <a:off x="21603286" y="130081"/>
              <a:ext cx="295412" cy="295412"/>
              <a:chOff x="0" y="0"/>
              <a:chExt cx="812800" cy="812800"/>
            </a:xfrm>
          </p:grpSpPr>
          <p:sp>
            <p:nvSpPr>
              <p:cNvPr id="136" name="Freeform 14">
                <a:extLst>
                  <a:ext uri="{FF2B5EF4-FFF2-40B4-BE49-F238E27FC236}">
                    <a16:creationId xmlns:a16="http://schemas.microsoft.com/office/drawing/2014/main" id="{024AD537-555C-3A8C-C040-6A153246E30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0"/>
                <a:stretch>
                  <a:fillRect l="-33427" t="-36015" r="-28113" b="-11996"/>
                </a:stretch>
              </a:blipFill>
            </p:spPr>
          </p:sp>
        </p:grpSp>
        <p:grpSp>
          <p:nvGrpSpPr>
            <p:cNvPr id="112" name="Group 15">
              <a:extLst>
                <a:ext uri="{FF2B5EF4-FFF2-40B4-BE49-F238E27FC236}">
                  <a16:creationId xmlns:a16="http://schemas.microsoft.com/office/drawing/2014/main" id="{6ECF4BAD-0904-8BE2-D280-4BD68EE50D54}"/>
                </a:ext>
              </a:extLst>
            </p:cNvPr>
            <p:cNvGrpSpPr/>
            <p:nvPr/>
          </p:nvGrpSpPr>
          <p:grpSpPr>
            <a:xfrm>
              <a:off x="21074001" y="139780"/>
              <a:ext cx="282326" cy="121086"/>
              <a:chOff x="0" y="0"/>
              <a:chExt cx="55768" cy="23918"/>
            </a:xfrm>
          </p:grpSpPr>
          <p:sp>
            <p:nvSpPr>
              <p:cNvPr id="134" name="Freeform 16">
                <a:extLst>
                  <a:ext uri="{FF2B5EF4-FFF2-40B4-BE49-F238E27FC236}">
                    <a16:creationId xmlns:a16="http://schemas.microsoft.com/office/drawing/2014/main" id="{15A4C25D-7518-B574-AA86-852F1F6AEF1E}"/>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35" name="TextBox 17">
                <a:extLst>
                  <a:ext uri="{FF2B5EF4-FFF2-40B4-BE49-F238E27FC236}">
                    <a16:creationId xmlns:a16="http://schemas.microsoft.com/office/drawing/2014/main" id="{E685D05D-2FBD-5260-412A-2F6632EE9B96}"/>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3" name="Group 18">
              <a:extLst>
                <a:ext uri="{FF2B5EF4-FFF2-40B4-BE49-F238E27FC236}">
                  <a16:creationId xmlns:a16="http://schemas.microsoft.com/office/drawing/2014/main" id="{1E0CFEF5-1E97-0782-F2A7-9A5721C6470F}"/>
                </a:ext>
              </a:extLst>
            </p:cNvPr>
            <p:cNvGrpSpPr/>
            <p:nvPr/>
          </p:nvGrpSpPr>
          <p:grpSpPr>
            <a:xfrm>
              <a:off x="21074001" y="304407"/>
              <a:ext cx="282326" cy="121086"/>
              <a:chOff x="0" y="0"/>
              <a:chExt cx="55768" cy="23918"/>
            </a:xfrm>
          </p:grpSpPr>
          <p:sp>
            <p:nvSpPr>
              <p:cNvPr id="132" name="Freeform 19">
                <a:extLst>
                  <a:ext uri="{FF2B5EF4-FFF2-40B4-BE49-F238E27FC236}">
                    <a16:creationId xmlns:a16="http://schemas.microsoft.com/office/drawing/2014/main" id="{23C7B142-85B4-3F5E-BD15-7890599256DB}"/>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33" name="TextBox 20">
                <a:extLst>
                  <a:ext uri="{FF2B5EF4-FFF2-40B4-BE49-F238E27FC236}">
                    <a16:creationId xmlns:a16="http://schemas.microsoft.com/office/drawing/2014/main" id="{323BBD6B-3EEC-D160-BD1F-8755D495F102}"/>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4" name="Group 21">
              <a:extLst>
                <a:ext uri="{FF2B5EF4-FFF2-40B4-BE49-F238E27FC236}">
                  <a16:creationId xmlns:a16="http://schemas.microsoft.com/office/drawing/2014/main" id="{E6926428-37E7-8876-FFD9-C8273E1D2433}"/>
                </a:ext>
              </a:extLst>
            </p:cNvPr>
            <p:cNvGrpSpPr/>
            <p:nvPr/>
          </p:nvGrpSpPr>
          <p:grpSpPr>
            <a:xfrm>
              <a:off x="21104665" y="166029"/>
              <a:ext cx="68589" cy="68589"/>
              <a:chOff x="0" y="0"/>
              <a:chExt cx="812800" cy="812800"/>
            </a:xfrm>
          </p:grpSpPr>
          <p:sp>
            <p:nvSpPr>
              <p:cNvPr id="130" name="Freeform 22">
                <a:extLst>
                  <a:ext uri="{FF2B5EF4-FFF2-40B4-BE49-F238E27FC236}">
                    <a16:creationId xmlns:a16="http://schemas.microsoft.com/office/drawing/2014/main" id="{E7E0017D-7814-1777-4874-1EC3596A769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1" name="TextBox 23">
                <a:extLst>
                  <a:ext uri="{FF2B5EF4-FFF2-40B4-BE49-F238E27FC236}">
                    <a16:creationId xmlns:a16="http://schemas.microsoft.com/office/drawing/2014/main" id="{EDD2855C-54F6-3D4C-406E-CC763E853534}"/>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15" name="Group 24">
              <a:extLst>
                <a:ext uri="{FF2B5EF4-FFF2-40B4-BE49-F238E27FC236}">
                  <a16:creationId xmlns:a16="http://schemas.microsoft.com/office/drawing/2014/main" id="{98C6FA59-E3C3-A08D-8B00-0F1DF68DAE3B}"/>
                </a:ext>
              </a:extLst>
            </p:cNvPr>
            <p:cNvGrpSpPr/>
            <p:nvPr/>
          </p:nvGrpSpPr>
          <p:grpSpPr>
            <a:xfrm>
              <a:off x="21259605" y="330655"/>
              <a:ext cx="68589" cy="68589"/>
              <a:chOff x="0" y="0"/>
              <a:chExt cx="812800" cy="812800"/>
            </a:xfrm>
          </p:grpSpPr>
          <p:sp>
            <p:nvSpPr>
              <p:cNvPr id="128" name="Freeform 25">
                <a:extLst>
                  <a:ext uri="{FF2B5EF4-FFF2-40B4-BE49-F238E27FC236}">
                    <a16:creationId xmlns:a16="http://schemas.microsoft.com/office/drawing/2014/main" id="{4B53BE24-8385-7F3F-4971-E8FA573E7DF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29" name="TextBox 26">
                <a:extLst>
                  <a:ext uri="{FF2B5EF4-FFF2-40B4-BE49-F238E27FC236}">
                    <a16:creationId xmlns:a16="http://schemas.microsoft.com/office/drawing/2014/main" id="{F6F6CC0D-0B79-C411-8AA7-7450DFB42534}"/>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16" name="Freeform 27">
              <a:extLst>
                <a:ext uri="{FF2B5EF4-FFF2-40B4-BE49-F238E27FC236}">
                  <a16:creationId xmlns:a16="http://schemas.microsoft.com/office/drawing/2014/main" id="{577BF1AA-F118-BFCB-9D41-24A433109DC6}"/>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117" name="Freeform 28">
              <a:extLst>
                <a:ext uri="{FF2B5EF4-FFF2-40B4-BE49-F238E27FC236}">
                  <a16:creationId xmlns:a16="http://schemas.microsoft.com/office/drawing/2014/main" id="{8F661136-9702-AF33-3F47-D22F3C4B48B7}"/>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118" name="Freeform 29">
              <a:extLst>
                <a:ext uri="{FF2B5EF4-FFF2-40B4-BE49-F238E27FC236}">
                  <a16:creationId xmlns:a16="http://schemas.microsoft.com/office/drawing/2014/main" id="{73BBB3B7-0FF3-780C-839E-7467A5DF7704}"/>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sp>
          <p:nvSpPr>
            <p:cNvPr id="119" name="TextBox 30">
              <a:extLst>
                <a:ext uri="{FF2B5EF4-FFF2-40B4-BE49-F238E27FC236}">
                  <a16:creationId xmlns:a16="http://schemas.microsoft.com/office/drawing/2014/main" id="{26B3FA7B-1740-3379-3B59-3E6A1170FF66}"/>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20" name="TextBox 31">
              <a:extLst>
                <a:ext uri="{FF2B5EF4-FFF2-40B4-BE49-F238E27FC236}">
                  <a16:creationId xmlns:a16="http://schemas.microsoft.com/office/drawing/2014/main" id="{8CE35FE6-7289-DCC9-FC3E-C70080F8E637}"/>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21" name="TextBox 32">
              <a:extLst>
                <a:ext uri="{FF2B5EF4-FFF2-40B4-BE49-F238E27FC236}">
                  <a16:creationId xmlns:a16="http://schemas.microsoft.com/office/drawing/2014/main" id="{8CC424DC-98E3-87AF-671E-82AA29562885}"/>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22" name="TextBox 33">
              <a:extLst>
                <a:ext uri="{FF2B5EF4-FFF2-40B4-BE49-F238E27FC236}">
                  <a16:creationId xmlns:a16="http://schemas.microsoft.com/office/drawing/2014/main" id="{E01ED09A-F759-6CE4-E3A3-1D3D82061F88}"/>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23" name="TextBox 34">
              <a:extLst>
                <a:ext uri="{FF2B5EF4-FFF2-40B4-BE49-F238E27FC236}">
                  <a16:creationId xmlns:a16="http://schemas.microsoft.com/office/drawing/2014/main" id="{27F63EAA-F983-69A3-ED12-EBD1537E5FC0}"/>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24" name="TextBox 35">
              <a:extLst>
                <a:ext uri="{FF2B5EF4-FFF2-40B4-BE49-F238E27FC236}">
                  <a16:creationId xmlns:a16="http://schemas.microsoft.com/office/drawing/2014/main" id="{A8866AF7-EEF4-8C67-9139-73C7263A1A83}"/>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25" name="TextBox 36">
              <a:extLst>
                <a:ext uri="{FF2B5EF4-FFF2-40B4-BE49-F238E27FC236}">
                  <a16:creationId xmlns:a16="http://schemas.microsoft.com/office/drawing/2014/main" id="{A6E42D0B-71DA-FA1A-4A52-122F20E66129}"/>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26" name="TextBox 37">
              <a:extLst>
                <a:ext uri="{FF2B5EF4-FFF2-40B4-BE49-F238E27FC236}">
                  <a16:creationId xmlns:a16="http://schemas.microsoft.com/office/drawing/2014/main" id="{90DA12BC-C723-7C16-0132-0F724ACF9832}"/>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27" name="Freeform 38">
              <a:extLst>
                <a:ext uri="{FF2B5EF4-FFF2-40B4-BE49-F238E27FC236}">
                  <a16:creationId xmlns:a16="http://schemas.microsoft.com/office/drawing/2014/main" id="{84629655-89F6-0229-DAFF-77DF1A5B0D00}"/>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sp>
      </p:gr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11794" y="-3453392"/>
            <a:ext cx="17455619" cy="17193785"/>
          </a:xfrm>
          <a:custGeom>
            <a:avLst/>
            <a:gdLst/>
            <a:ahLst/>
            <a:cxnLst/>
            <a:rect l="l" t="t" r="r" b="b"/>
            <a:pathLst>
              <a:path w="17455619" h="17193785">
                <a:moveTo>
                  <a:pt x="0" y="0"/>
                </a:moveTo>
                <a:lnTo>
                  <a:pt x="17455619" y="0"/>
                </a:lnTo>
                <a:lnTo>
                  <a:pt x="17455619" y="17193784"/>
                </a:lnTo>
                <a:lnTo>
                  <a:pt x="0" y="17193784"/>
                </a:lnTo>
                <a:lnTo>
                  <a:pt x="0" y="0"/>
                </a:lnTo>
                <a:close/>
              </a:path>
            </a:pathLst>
          </a:custGeom>
          <a:blipFill>
            <a:blip r:embed="rId2"/>
            <a:stretch>
              <a:fillRect/>
            </a:stretch>
          </a:blipFill>
        </p:spPr>
      </p:sp>
      <p:sp>
        <p:nvSpPr>
          <p:cNvPr id="3" name="Freeform 3"/>
          <p:cNvSpPr/>
          <p:nvPr/>
        </p:nvSpPr>
        <p:spPr>
          <a:xfrm>
            <a:off x="-211762" y="-23217668"/>
            <a:ext cx="18711524" cy="23426008"/>
          </a:xfrm>
          <a:custGeom>
            <a:avLst/>
            <a:gdLst/>
            <a:ahLst/>
            <a:cxnLst/>
            <a:rect l="l" t="t" r="r" b="b"/>
            <a:pathLst>
              <a:path w="18711524" h="23426008">
                <a:moveTo>
                  <a:pt x="0" y="0"/>
                </a:moveTo>
                <a:lnTo>
                  <a:pt x="18711524" y="0"/>
                </a:lnTo>
                <a:lnTo>
                  <a:pt x="18711524" y="23426008"/>
                </a:lnTo>
                <a:lnTo>
                  <a:pt x="0" y="23426008"/>
                </a:lnTo>
                <a:lnTo>
                  <a:pt x="0" y="0"/>
                </a:lnTo>
                <a:close/>
              </a:path>
            </a:pathLst>
          </a:custGeom>
          <a:blipFill>
            <a:blip r:embed="rId3"/>
            <a:stretch>
              <a:fillRect/>
            </a:stretch>
          </a:blipFill>
        </p:spPr>
      </p:sp>
      <p:sp>
        <p:nvSpPr>
          <p:cNvPr id="4" name="TextBox 4"/>
          <p:cNvSpPr txBox="1"/>
          <p:nvPr/>
        </p:nvSpPr>
        <p:spPr>
          <a:xfrm>
            <a:off x="1028700" y="4270698"/>
            <a:ext cx="16230600" cy="1600200"/>
          </a:xfrm>
          <a:prstGeom prst="rect">
            <a:avLst/>
          </a:prstGeom>
        </p:spPr>
        <p:txBody>
          <a:bodyPr lIns="0" tIns="0" rIns="0" bIns="0" rtlCol="0" anchor="t">
            <a:spAutoFit/>
          </a:bodyPr>
          <a:lstStyle/>
          <a:p>
            <a:pPr algn="ctr">
              <a:lnSpc>
                <a:spcPts val="12000"/>
              </a:lnSpc>
            </a:pPr>
            <a:r>
              <a:rPr lang="en-US" sz="12000" b="1">
                <a:solidFill>
                  <a:srgbClr val="FFFFFF"/>
                </a:solidFill>
                <a:latin typeface="Helvetica Now Display Bold"/>
                <a:ea typeface="Helvetica Now Display Bold"/>
                <a:cs typeface="Helvetica Now Display Bold"/>
                <a:sym typeface="Helvetica Now Display Bold"/>
              </a:rPr>
              <a:t>Reflection</a:t>
            </a:r>
          </a:p>
        </p:txBody>
      </p:sp>
      <p:grpSp>
        <p:nvGrpSpPr>
          <p:cNvPr id="5" name="Group 5"/>
          <p:cNvGrpSpPr/>
          <p:nvPr/>
        </p:nvGrpSpPr>
        <p:grpSpPr>
          <a:xfrm>
            <a:off x="9548396" y="-7692552"/>
            <a:ext cx="7710904" cy="7900892"/>
            <a:chOff x="0" y="0"/>
            <a:chExt cx="10281205" cy="10534523"/>
          </a:xfrm>
        </p:grpSpPr>
        <p:grpSp>
          <p:nvGrpSpPr>
            <p:cNvPr id="6" name="Group 6"/>
            <p:cNvGrpSpPr/>
            <p:nvPr/>
          </p:nvGrpSpPr>
          <p:grpSpPr>
            <a:xfrm>
              <a:off x="0" y="0"/>
              <a:ext cx="10281205" cy="10534523"/>
              <a:chOff x="0" y="0"/>
              <a:chExt cx="2030855" cy="2080893"/>
            </a:xfrm>
          </p:grpSpPr>
          <p:sp>
            <p:nvSpPr>
              <p:cNvPr id="7" name="Freeform 7"/>
              <p:cNvSpPr/>
              <p:nvPr/>
            </p:nvSpPr>
            <p:spPr>
              <a:xfrm>
                <a:off x="0" y="0"/>
                <a:ext cx="2030855" cy="2080894"/>
              </a:xfrm>
              <a:custGeom>
                <a:avLst/>
                <a:gdLst/>
                <a:ahLst/>
                <a:cxnLst/>
                <a:rect l="l" t="t" r="r" b="b"/>
                <a:pathLst>
                  <a:path w="2030855" h="2080894">
                    <a:moveTo>
                      <a:pt x="20080" y="0"/>
                    </a:moveTo>
                    <a:lnTo>
                      <a:pt x="2010775" y="0"/>
                    </a:lnTo>
                    <a:cubicBezTo>
                      <a:pt x="2021865" y="0"/>
                      <a:pt x="2030855" y="8990"/>
                      <a:pt x="2030855" y="20080"/>
                    </a:cubicBezTo>
                    <a:lnTo>
                      <a:pt x="2030855" y="2060813"/>
                    </a:lnTo>
                    <a:cubicBezTo>
                      <a:pt x="2030855" y="2071903"/>
                      <a:pt x="2021865" y="2080894"/>
                      <a:pt x="2010775" y="2080894"/>
                    </a:cubicBezTo>
                    <a:lnTo>
                      <a:pt x="20080" y="2080894"/>
                    </a:lnTo>
                    <a:cubicBezTo>
                      <a:pt x="8990" y="2080894"/>
                      <a:pt x="0" y="2071903"/>
                      <a:pt x="0" y="2060813"/>
                    </a:cubicBezTo>
                    <a:lnTo>
                      <a:pt x="0" y="20080"/>
                    </a:lnTo>
                    <a:cubicBezTo>
                      <a:pt x="0" y="8990"/>
                      <a:pt x="8990" y="0"/>
                      <a:pt x="20080" y="0"/>
                    </a:cubicBezTo>
                    <a:close/>
                  </a:path>
                </a:pathLst>
              </a:custGeom>
              <a:solidFill>
                <a:srgbClr val="2B2B2B">
                  <a:alpha val="0"/>
                </a:srgbClr>
              </a:solidFill>
            </p:spPr>
          </p:sp>
          <p:sp>
            <p:nvSpPr>
              <p:cNvPr id="8" name="TextBox 8"/>
              <p:cNvSpPr txBox="1"/>
              <p:nvPr/>
            </p:nvSpPr>
            <p:spPr>
              <a:xfrm>
                <a:off x="0" y="38100"/>
                <a:ext cx="2030855" cy="2042793"/>
              </a:xfrm>
              <a:prstGeom prst="rect">
                <a:avLst/>
              </a:prstGeom>
            </p:spPr>
            <p:txBody>
              <a:bodyPr lIns="50800" tIns="50800" rIns="50800" bIns="50800" rtlCol="0" anchor="ctr"/>
              <a:lstStyle/>
              <a:p>
                <a:pPr algn="ctr">
                  <a:lnSpc>
                    <a:spcPts val="2100"/>
                  </a:lnSpc>
                </a:pPr>
                <a:endParaRPr/>
              </a:p>
            </p:txBody>
          </p:sp>
        </p:grpSp>
        <p:sp>
          <p:nvSpPr>
            <p:cNvPr id="9" name="Freeform 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0" name="Freeform 10"/>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11" name="Freeform 11"/>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2" name="AutoShape 12"/>
            <p:cNvSpPr/>
            <p:nvPr/>
          </p:nvSpPr>
          <p:spPr>
            <a:xfrm>
              <a:off x="547871" y="4460340"/>
              <a:ext cx="9185463" cy="0"/>
            </a:xfrm>
            <a:prstGeom prst="line">
              <a:avLst/>
            </a:prstGeom>
            <a:ln w="50800" cap="flat">
              <a:solidFill>
                <a:srgbClr val="D8D8D8">
                  <a:alpha val="0"/>
                </a:srgbClr>
              </a:solidFill>
              <a:prstDash val="solid"/>
              <a:headEnd type="none" w="sm" len="sm"/>
              <a:tailEnd type="none" w="sm" len="sm"/>
            </a:ln>
          </p:spPr>
        </p:sp>
        <p:sp>
          <p:nvSpPr>
            <p:cNvPr id="13" name="TextBox 13"/>
            <p:cNvSpPr txBox="1"/>
            <p:nvPr/>
          </p:nvSpPr>
          <p:spPr>
            <a:xfrm>
              <a:off x="547871" y="2978698"/>
              <a:ext cx="9185463"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Vision</a:t>
              </a:r>
            </a:p>
          </p:txBody>
        </p:sp>
        <p:sp>
          <p:nvSpPr>
            <p:cNvPr id="14" name="TextBox 14"/>
            <p:cNvSpPr txBox="1"/>
            <p:nvPr/>
          </p:nvSpPr>
          <p:spPr>
            <a:xfrm>
              <a:off x="547871" y="4812684"/>
              <a:ext cx="9185463" cy="3352800"/>
            </a:xfrm>
            <a:prstGeom prst="rect">
              <a:avLst/>
            </a:prstGeom>
          </p:spPr>
          <p:txBody>
            <a:bodyPr lIns="0" tIns="0" rIns="0" bIns="0" rtlCol="0" anchor="t">
              <a:spAutoFit/>
            </a:bodyPr>
            <a:lstStyle/>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ctr">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grpSp>
        <p:nvGrpSpPr>
          <p:cNvPr id="15" name="Group 15"/>
          <p:cNvGrpSpPr/>
          <p:nvPr/>
        </p:nvGrpSpPr>
        <p:grpSpPr>
          <a:xfrm>
            <a:off x="1028700" y="-7692552"/>
            <a:ext cx="7710904" cy="7900892"/>
            <a:chOff x="0" y="0"/>
            <a:chExt cx="10281205" cy="10534523"/>
          </a:xfrm>
        </p:grpSpPr>
        <p:grpSp>
          <p:nvGrpSpPr>
            <p:cNvPr id="16" name="Group 16"/>
            <p:cNvGrpSpPr/>
            <p:nvPr/>
          </p:nvGrpSpPr>
          <p:grpSpPr>
            <a:xfrm>
              <a:off x="0" y="0"/>
              <a:ext cx="10281205" cy="10534523"/>
              <a:chOff x="0" y="0"/>
              <a:chExt cx="2030855" cy="2080893"/>
            </a:xfrm>
          </p:grpSpPr>
          <p:sp>
            <p:nvSpPr>
              <p:cNvPr id="17" name="Freeform 17"/>
              <p:cNvSpPr/>
              <p:nvPr/>
            </p:nvSpPr>
            <p:spPr>
              <a:xfrm>
                <a:off x="0" y="0"/>
                <a:ext cx="2030855" cy="2080894"/>
              </a:xfrm>
              <a:custGeom>
                <a:avLst/>
                <a:gdLst/>
                <a:ahLst/>
                <a:cxnLst/>
                <a:rect l="l" t="t" r="r" b="b"/>
                <a:pathLst>
                  <a:path w="2030855" h="2080894">
                    <a:moveTo>
                      <a:pt x="20080" y="0"/>
                    </a:moveTo>
                    <a:lnTo>
                      <a:pt x="2010775" y="0"/>
                    </a:lnTo>
                    <a:cubicBezTo>
                      <a:pt x="2021865" y="0"/>
                      <a:pt x="2030855" y="8990"/>
                      <a:pt x="2030855" y="20080"/>
                    </a:cubicBezTo>
                    <a:lnTo>
                      <a:pt x="2030855" y="2060813"/>
                    </a:lnTo>
                    <a:cubicBezTo>
                      <a:pt x="2030855" y="2071903"/>
                      <a:pt x="2021865" y="2080894"/>
                      <a:pt x="2010775" y="2080894"/>
                    </a:cubicBezTo>
                    <a:lnTo>
                      <a:pt x="20080" y="2080894"/>
                    </a:lnTo>
                    <a:cubicBezTo>
                      <a:pt x="8990" y="2080894"/>
                      <a:pt x="0" y="2071903"/>
                      <a:pt x="0" y="2060813"/>
                    </a:cubicBezTo>
                    <a:lnTo>
                      <a:pt x="0" y="20080"/>
                    </a:lnTo>
                    <a:cubicBezTo>
                      <a:pt x="0" y="8990"/>
                      <a:pt x="8990" y="0"/>
                      <a:pt x="20080" y="0"/>
                    </a:cubicBezTo>
                    <a:close/>
                  </a:path>
                </a:pathLst>
              </a:custGeom>
              <a:solidFill>
                <a:srgbClr val="2B2B2B">
                  <a:alpha val="0"/>
                </a:srgbClr>
              </a:solidFill>
            </p:spPr>
          </p:sp>
          <p:sp>
            <p:nvSpPr>
              <p:cNvPr id="18" name="TextBox 18"/>
              <p:cNvSpPr txBox="1"/>
              <p:nvPr/>
            </p:nvSpPr>
            <p:spPr>
              <a:xfrm>
                <a:off x="0" y="38100"/>
                <a:ext cx="2030855" cy="2042793"/>
              </a:xfrm>
              <a:prstGeom prst="rect">
                <a:avLst/>
              </a:prstGeom>
            </p:spPr>
            <p:txBody>
              <a:bodyPr lIns="50800" tIns="50800" rIns="50800" bIns="50800" rtlCol="0" anchor="ctr"/>
              <a:lstStyle/>
              <a:p>
                <a:pPr algn="ctr">
                  <a:lnSpc>
                    <a:spcPts val="2100"/>
                  </a:lnSpc>
                </a:pPr>
                <a:endParaRPr/>
              </a:p>
            </p:txBody>
          </p:sp>
        </p:grpSp>
        <p:sp>
          <p:nvSpPr>
            <p:cNvPr id="19" name="Freeform 1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0" name="Freeform 20"/>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21" name="Freeform 21"/>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2" name="AutoShape 22"/>
            <p:cNvSpPr/>
            <p:nvPr/>
          </p:nvSpPr>
          <p:spPr>
            <a:xfrm>
              <a:off x="547871" y="4460340"/>
              <a:ext cx="9185463" cy="0"/>
            </a:xfrm>
            <a:prstGeom prst="line">
              <a:avLst/>
            </a:prstGeom>
            <a:ln w="50800" cap="flat">
              <a:solidFill>
                <a:srgbClr val="D8D8D8">
                  <a:alpha val="0"/>
                </a:srgbClr>
              </a:solidFill>
              <a:prstDash val="solid"/>
              <a:headEnd type="none" w="sm" len="sm"/>
              <a:tailEnd type="none" w="sm" len="sm"/>
            </a:ln>
          </p:spPr>
        </p:sp>
        <p:sp>
          <p:nvSpPr>
            <p:cNvPr id="23" name="TextBox 23"/>
            <p:cNvSpPr txBox="1"/>
            <p:nvPr/>
          </p:nvSpPr>
          <p:spPr>
            <a:xfrm>
              <a:off x="547871" y="2978698"/>
              <a:ext cx="9185463"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Mission</a:t>
              </a:r>
            </a:p>
          </p:txBody>
        </p:sp>
        <p:sp>
          <p:nvSpPr>
            <p:cNvPr id="24" name="TextBox 24"/>
            <p:cNvSpPr txBox="1"/>
            <p:nvPr/>
          </p:nvSpPr>
          <p:spPr>
            <a:xfrm>
              <a:off x="547871" y="4812684"/>
              <a:ext cx="9185463" cy="3352800"/>
            </a:xfrm>
            <a:prstGeom prst="rect">
              <a:avLst/>
            </a:prstGeom>
          </p:spPr>
          <p:txBody>
            <a:bodyPr lIns="0" tIns="0" rIns="0" bIns="0" rtlCol="0" anchor="t">
              <a:spAutoFit/>
            </a:bodyPr>
            <a:lstStyle/>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ctr">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grpSp>
        <p:nvGrpSpPr>
          <p:cNvPr id="25" name="Group 25"/>
          <p:cNvGrpSpPr/>
          <p:nvPr/>
        </p:nvGrpSpPr>
        <p:grpSpPr>
          <a:xfrm>
            <a:off x="1028700" y="9971701"/>
            <a:ext cx="10302347" cy="7937608"/>
            <a:chOff x="0" y="0"/>
            <a:chExt cx="13736463" cy="10583477"/>
          </a:xfrm>
        </p:grpSpPr>
        <p:grpSp>
          <p:nvGrpSpPr>
            <p:cNvPr id="26" name="Group 26"/>
            <p:cNvGrpSpPr/>
            <p:nvPr/>
          </p:nvGrpSpPr>
          <p:grpSpPr>
            <a:xfrm>
              <a:off x="0" y="0"/>
              <a:ext cx="13736463" cy="10583477"/>
              <a:chOff x="0" y="0"/>
              <a:chExt cx="2713375" cy="2090563"/>
            </a:xfrm>
          </p:grpSpPr>
          <p:sp>
            <p:nvSpPr>
              <p:cNvPr id="27" name="Freeform 27"/>
              <p:cNvSpPr/>
              <p:nvPr/>
            </p:nvSpPr>
            <p:spPr>
              <a:xfrm>
                <a:off x="0" y="0"/>
                <a:ext cx="2713375" cy="2090563"/>
              </a:xfrm>
              <a:custGeom>
                <a:avLst/>
                <a:gdLst/>
                <a:ahLst/>
                <a:cxnLst/>
                <a:rect l="l" t="t" r="r" b="b"/>
                <a:pathLst>
                  <a:path w="2713375" h="2090563">
                    <a:moveTo>
                      <a:pt x="15029" y="0"/>
                    </a:moveTo>
                    <a:lnTo>
                      <a:pt x="2698346" y="0"/>
                    </a:lnTo>
                    <a:cubicBezTo>
                      <a:pt x="2702332" y="0"/>
                      <a:pt x="2706155" y="1583"/>
                      <a:pt x="2708973" y="4402"/>
                    </a:cubicBezTo>
                    <a:cubicBezTo>
                      <a:pt x="2711792" y="7221"/>
                      <a:pt x="2713375" y="11043"/>
                      <a:pt x="2713375" y="15029"/>
                    </a:cubicBezTo>
                    <a:lnTo>
                      <a:pt x="2713375" y="2075534"/>
                    </a:lnTo>
                    <a:cubicBezTo>
                      <a:pt x="2713375" y="2079520"/>
                      <a:pt x="2711792" y="2083343"/>
                      <a:pt x="2708973" y="2086161"/>
                    </a:cubicBezTo>
                    <a:cubicBezTo>
                      <a:pt x="2706155" y="2088980"/>
                      <a:pt x="2702332" y="2090563"/>
                      <a:pt x="2698346" y="2090563"/>
                    </a:cubicBezTo>
                    <a:lnTo>
                      <a:pt x="15029" y="2090563"/>
                    </a:lnTo>
                    <a:cubicBezTo>
                      <a:pt x="11043" y="2090563"/>
                      <a:pt x="7221" y="2088980"/>
                      <a:pt x="4402" y="2086161"/>
                    </a:cubicBezTo>
                    <a:cubicBezTo>
                      <a:pt x="1583" y="2083343"/>
                      <a:pt x="0" y="2079520"/>
                      <a:pt x="0" y="2075534"/>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28" name="TextBox 28"/>
              <p:cNvSpPr txBox="1"/>
              <p:nvPr/>
            </p:nvSpPr>
            <p:spPr>
              <a:xfrm>
                <a:off x="0" y="38100"/>
                <a:ext cx="2713375" cy="2052463"/>
              </a:xfrm>
              <a:prstGeom prst="rect">
                <a:avLst/>
              </a:prstGeom>
            </p:spPr>
            <p:txBody>
              <a:bodyPr lIns="50800" tIns="50800" rIns="50800" bIns="50800" rtlCol="0" anchor="ctr"/>
              <a:lstStyle/>
              <a:p>
                <a:pPr algn="l">
                  <a:lnSpc>
                    <a:spcPts val="2100"/>
                  </a:lnSpc>
                </a:pPr>
                <a:endParaRPr/>
              </a:p>
            </p:txBody>
          </p:sp>
        </p:grpSp>
        <p:sp>
          <p:nvSpPr>
            <p:cNvPr id="29" name="Freeform 2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0" name="Freeform 30"/>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31" name="Freeform 31"/>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2" name="AutoShape 32"/>
            <p:cNvSpPr/>
            <p:nvPr/>
          </p:nvSpPr>
          <p:spPr>
            <a:xfrm>
              <a:off x="596700" y="2738383"/>
              <a:ext cx="12543062" cy="0"/>
            </a:xfrm>
            <a:prstGeom prst="line">
              <a:avLst/>
            </a:prstGeom>
            <a:ln w="50800" cap="flat">
              <a:solidFill>
                <a:srgbClr val="D8D8D8">
                  <a:alpha val="0"/>
                </a:srgbClr>
              </a:solidFill>
              <a:prstDash val="solid"/>
              <a:headEnd type="none" w="sm" len="sm"/>
              <a:tailEnd type="none" w="sm" len="sm"/>
            </a:ln>
          </p:spPr>
        </p:sp>
        <p:sp>
          <p:nvSpPr>
            <p:cNvPr id="33" name="TextBox 33"/>
            <p:cNvSpPr txBox="1"/>
            <p:nvPr/>
          </p:nvSpPr>
          <p:spPr>
            <a:xfrm>
              <a:off x="596700" y="1256740"/>
              <a:ext cx="12620529"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Our History</a:t>
              </a:r>
            </a:p>
          </p:txBody>
        </p:sp>
        <p:sp>
          <p:nvSpPr>
            <p:cNvPr id="34" name="TextBox 34"/>
            <p:cNvSpPr txBox="1"/>
            <p:nvPr/>
          </p:nvSpPr>
          <p:spPr>
            <a:xfrm>
              <a:off x="596700" y="3347983"/>
              <a:ext cx="12620529" cy="5867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Magna sit amet purus gravida. Eu ultrices vitae auctor eu augue ut lectus arcu. Eleifend mi in nulla posuere sollicitudin aliquam ultrices sagittis orci. Euismod elementum nisi quis eleifend quam adipiscing vitae proin sagittis. Amet consectetur adipiscing elit ut aliquam. Vel fringilla est ullamcorper eget nulla facilisi. Lectus sit amet </a:t>
              </a:r>
            </a:p>
          </p:txBody>
        </p:sp>
      </p:grpSp>
      <p:grpSp>
        <p:nvGrpSpPr>
          <p:cNvPr id="35" name="Group 35"/>
          <p:cNvGrpSpPr/>
          <p:nvPr/>
        </p:nvGrpSpPr>
        <p:grpSpPr>
          <a:xfrm>
            <a:off x="11725015" y="9971701"/>
            <a:ext cx="5534285" cy="7937608"/>
            <a:chOff x="0" y="0"/>
            <a:chExt cx="7379046" cy="10583477"/>
          </a:xfrm>
        </p:grpSpPr>
        <p:grpSp>
          <p:nvGrpSpPr>
            <p:cNvPr id="36" name="Group 36"/>
            <p:cNvGrpSpPr/>
            <p:nvPr/>
          </p:nvGrpSpPr>
          <p:grpSpPr>
            <a:xfrm>
              <a:off x="0" y="0"/>
              <a:ext cx="7379046" cy="10583477"/>
              <a:chOff x="0" y="0"/>
              <a:chExt cx="1457589" cy="2090563"/>
            </a:xfrm>
          </p:grpSpPr>
          <p:sp>
            <p:nvSpPr>
              <p:cNvPr id="37" name="Freeform 37"/>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38" name="TextBox 38"/>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39" name="Freeform 39"/>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6">
                <a:alphaModFix amt="0"/>
              </a:blip>
              <a:stretch>
                <a:fillRect t="-2226" b="-2226"/>
              </a:stretch>
            </a:blipFill>
          </p:spPr>
        </p:sp>
        <p:sp>
          <p:nvSpPr>
            <p:cNvPr id="40" name="Freeform 40"/>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41" name="Freeform 41"/>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42" name="Group 42"/>
          <p:cNvGrpSpPr/>
          <p:nvPr/>
        </p:nvGrpSpPr>
        <p:grpSpPr>
          <a:xfrm>
            <a:off x="2300192" y="8833307"/>
            <a:ext cx="13687616" cy="1138393"/>
            <a:chOff x="0" y="0"/>
            <a:chExt cx="18250155" cy="1517858"/>
          </a:xfrm>
        </p:grpSpPr>
        <p:grpSp>
          <p:nvGrpSpPr>
            <p:cNvPr id="43" name="Group 43"/>
            <p:cNvGrpSpPr/>
            <p:nvPr/>
          </p:nvGrpSpPr>
          <p:grpSpPr>
            <a:xfrm>
              <a:off x="0" y="0"/>
              <a:ext cx="18250155" cy="1517858"/>
              <a:chOff x="0" y="0"/>
              <a:chExt cx="4274726" cy="355527"/>
            </a:xfrm>
          </p:grpSpPr>
          <p:sp>
            <p:nvSpPr>
              <p:cNvPr id="44" name="Freeform 44"/>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45" name="TextBox 45"/>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46" name="Freeform 46"/>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7" name="Freeform 47"/>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8" name="Freeform 48"/>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9" name="Freeform 49"/>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0" name="Freeform 50"/>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1" name="Freeform 51"/>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2" name="Freeform 52"/>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53" name="Freeform 53"/>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54" name="Freeform 54"/>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55" name="Freeform 55"/>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56" name="Freeform 56"/>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57" name="Freeform 57"/>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58" name="Freeform 58"/>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59" name="Freeform 59"/>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grpSp>
        <p:nvGrpSpPr>
          <p:cNvPr id="90" name="Group 90"/>
          <p:cNvGrpSpPr/>
          <p:nvPr/>
        </p:nvGrpSpPr>
        <p:grpSpPr>
          <a:xfrm>
            <a:off x="9591675" y="9865292"/>
            <a:ext cx="71872" cy="7187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92" name="TextBox 92"/>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grpSp>
        <p:nvGrpSpPr>
          <p:cNvPr id="93" name="Group 9">
            <a:extLst>
              <a:ext uri="{FF2B5EF4-FFF2-40B4-BE49-F238E27FC236}">
                <a16:creationId xmlns:a16="http://schemas.microsoft.com/office/drawing/2014/main" id="{99719032-7349-35D6-2470-BE96EAAB80E0}"/>
              </a:ext>
            </a:extLst>
          </p:cNvPr>
          <p:cNvGrpSpPr/>
          <p:nvPr/>
        </p:nvGrpSpPr>
        <p:grpSpPr>
          <a:xfrm>
            <a:off x="-914402" y="0"/>
            <a:ext cx="20116795" cy="416680"/>
            <a:chOff x="-1219202" y="0"/>
            <a:chExt cx="26822393" cy="555574"/>
          </a:xfrm>
        </p:grpSpPr>
        <p:grpSp>
          <p:nvGrpSpPr>
            <p:cNvPr id="94" name="Group 10">
              <a:extLst>
                <a:ext uri="{FF2B5EF4-FFF2-40B4-BE49-F238E27FC236}">
                  <a16:creationId xmlns:a16="http://schemas.microsoft.com/office/drawing/2014/main" id="{A4F24645-AA08-51AF-997F-2B30C7DC7246}"/>
                </a:ext>
              </a:extLst>
            </p:cNvPr>
            <p:cNvGrpSpPr/>
            <p:nvPr/>
          </p:nvGrpSpPr>
          <p:grpSpPr>
            <a:xfrm>
              <a:off x="-1219202" y="0"/>
              <a:ext cx="26822393" cy="555574"/>
              <a:chOff x="-240830" y="0"/>
              <a:chExt cx="5298251" cy="109743"/>
            </a:xfrm>
          </p:grpSpPr>
          <p:sp>
            <p:nvSpPr>
              <p:cNvPr id="121" name="Freeform 11">
                <a:extLst>
                  <a:ext uri="{FF2B5EF4-FFF2-40B4-BE49-F238E27FC236}">
                    <a16:creationId xmlns:a16="http://schemas.microsoft.com/office/drawing/2014/main" id="{55A7E108-CE4D-5F0A-F4A2-448521FE1B24}"/>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22" name="TextBox 12">
                <a:extLst>
                  <a:ext uri="{FF2B5EF4-FFF2-40B4-BE49-F238E27FC236}">
                    <a16:creationId xmlns:a16="http://schemas.microsoft.com/office/drawing/2014/main" id="{CA11853F-D13A-2D47-295E-705652149245}"/>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95" name="Group 13">
              <a:extLst>
                <a:ext uri="{FF2B5EF4-FFF2-40B4-BE49-F238E27FC236}">
                  <a16:creationId xmlns:a16="http://schemas.microsoft.com/office/drawing/2014/main" id="{3D65A955-DE3A-1943-EC53-10F36DF588E0}"/>
                </a:ext>
              </a:extLst>
            </p:cNvPr>
            <p:cNvGrpSpPr/>
            <p:nvPr/>
          </p:nvGrpSpPr>
          <p:grpSpPr>
            <a:xfrm>
              <a:off x="21603286" y="130081"/>
              <a:ext cx="295412" cy="295412"/>
              <a:chOff x="0" y="0"/>
              <a:chExt cx="812800" cy="812800"/>
            </a:xfrm>
          </p:grpSpPr>
          <p:sp>
            <p:nvSpPr>
              <p:cNvPr id="120" name="Freeform 14">
                <a:extLst>
                  <a:ext uri="{FF2B5EF4-FFF2-40B4-BE49-F238E27FC236}">
                    <a16:creationId xmlns:a16="http://schemas.microsoft.com/office/drawing/2014/main" id="{64085612-DE87-6518-2255-0E2CB441322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5"/>
                <a:stretch>
                  <a:fillRect l="-33427" t="-36015" r="-28113" b="-11996"/>
                </a:stretch>
              </a:blipFill>
            </p:spPr>
          </p:sp>
        </p:grpSp>
        <p:grpSp>
          <p:nvGrpSpPr>
            <p:cNvPr id="96" name="Group 15">
              <a:extLst>
                <a:ext uri="{FF2B5EF4-FFF2-40B4-BE49-F238E27FC236}">
                  <a16:creationId xmlns:a16="http://schemas.microsoft.com/office/drawing/2014/main" id="{5C0748F9-C501-5853-8A83-AE66200990A2}"/>
                </a:ext>
              </a:extLst>
            </p:cNvPr>
            <p:cNvGrpSpPr/>
            <p:nvPr/>
          </p:nvGrpSpPr>
          <p:grpSpPr>
            <a:xfrm>
              <a:off x="21074001" y="139780"/>
              <a:ext cx="282326" cy="121086"/>
              <a:chOff x="0" y="0"/>
              <a:chExt cx="55768" cy="23918"/>
            </a:xfrm>
          </p:grpSpPr>
          <p:sp>
            <p:nvSpPr>
              <p:cNvPr id="118" name="Freeform 16">
                <a:extLst>
                  <a:ext uri="{FF2B5EF4-FFF2-40B4-BE49-F238E27FC236}">
                    <a16:creationId xmlns:a16="http://schemas.microsoft.com/office/drawing/2014/main" id="{2362D34C-CE4E-7F6D-F176-28300B8D7E00}"/>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19" name="TextBox 17">
                <a:extLst>
                  <a:ext uri="{FF2B5EF4-FFF2-40B4-BE49-F238E27FC236}">
                    <a16:creationId xmlns:a16="http://schemas.microsoft.com/office/drawing/2014/main" id="{BD98B3F4-11A1-D725-8BFB-EE0B3C4694FB}"/>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97" name="Group 18">
              <a:extLst>
                <a:ext uri="{FF2B5EF4-FFF2-40B4-BE49-F238E27FC236}">
                  <a16:creationId xmlns:a16="http://schemas.microsoft.com/office/drawing/2014/main" id="{8B8197A7-C43B-5B2C-4F0B-CC69D586160A}"/>
                </a:ext>
              </a:extLst>
            </p:cNvPr>
            <p:cNvGrpSpPr/>
            <p:nvPr/>
          </p:nvGrpSpPr>
          <p:grpSpPr>
            <a:xfrm>
              <a:off x="21074001" y="304407"/>
              <a:ext cx="282326" cy="121086"/>
              <a:chOff x="0" y="0"/>
              <a:chExt cx="55768" cy="23918"/>
            </a:xfrm>
          </p:grpSpPr>
          <p:sp>
            <p:nvSpPr>
              <p:cNvPr id="116" name="Freeform 19">
                <a:extLst>
                  <a:ext uri="{FF2B5EF4-FFF2-40B4-BE49-F238E27FC236}">
                    <a16:creationId xmlns:a16="http://schemas.microsoft.com/office/drawing/2014/main" id="{2CE54840-AE14-6068-628F-EAB363764A1C}"/>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17" name="TextBox 20">
                <a:extLst>
                  <a:ext uri="{FF2B5EF4-FFF2-40B4-BE49-F238E27FC236}">
                    <a16:creationId xmlns:a16="http://schemas.microsoft.com/office/drawing/2014/main" id="{4113D733-D9FC-1F6F-CB4C-C4F8D7793949}"/>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98" name="Group 21">
              <a:extLst>
                <a:ext uri="{FF2B5EF4-FFF2-40B4-BE49-F238E27FC236}">
                  <a16:creationId xmlns:a16="http://schemas.microsoft.com/office/drawing/2014/main" id="{2691CB85-F71E-6A3E-E1FF-F6668D1D64AB}"/>
                </a:ext>
              </a:extLst>
            </p:cNvPr>
            <p:cNvGrpSpPr/>
            <p:nvPr/>
          </p:nvGrpSpPr>
          <p:grpSpPr>
            <a:xfrm>
              <a:off x="21104665" y="166029"/>
              <a:ext cx="68589" cy="68589"/>
              <a:chOff x="0" y="0"/>
              <a:chExt cx="812800" cy="812800"/>
            </a:xfrm>
          </p:grpSpPr>
          <p:sp>
            <p:nvSpPr>
              <p:cNvPr id="114" name="Freeform 22">
                <a:extLst>
                  <a:ext uri="{FF2B5EF4-FFF2-40B4-BE49-F238E27FC236}">
                    <a16:creationId xmlns:a16="http://schemas.microsoft.com/office/drawing/2014/main" id="{ECD85CA2-1DFE-EE8C-19B5-FB83BC10CCF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5" name="TextBox 23">
                <a:extLst>
                  <a:ext uri="{FF2B5EF4-FFF2-40B4-BE49-F238E27FC236}">
                    <a16:creationId xmlns:a16="http://schemas.microsoft.com/office/drawing/2014/main" id="{3520C911-A232-5F4F-5E6F-2E628F52D177}"/>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99" name="Group 24">
              <a:extLst>
                <a:ext uri="{FF2B5EF4-FFF2-40B4-BE49-F238E27FC236}">
                  <a16:creationId xmlns:a16="http://schemas.microsoft.com/office/drawing/2014/main" id="{642B5D9D-B2E8-C881-A6F5-2C1EED4E9654}"/>
                </a:ext>
              </a:extLst>
            </p:cNvPr>
            <p:cNvGrpSpPr/>
            <p:nvPr/>
          </p:nvGrpSpPr>
          <p:grpSpPr>
            <a:xfrm>
              <a:off x="21259605" y="330655"/>
              <a:ext cx="68589" cy="68589"/>
              <a:chOff x="0" y="0"/>
              <a:chExt cx="812800" cy="812800"/>
            </a:xfrm>
          </p:grpSpPr>
          <p:sp>
            <p:nvSpPr>
              <p:cNvPr id="112" name="Freeform 25">
                <a:extLst>
                  <a:ext uri="{FF2B5EF4-FFF2-40B4-BE49-F238E27FC236}">
                    <a16:creationId xmlns:a16="http://schemas.microsoft.com/office/drawing/2014/main" id="{3FB8E445-3705-568F-0FD3-548D36CE5E6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13" name="TextBox 26">
                <a:extLst>
                  <a:ext uri="{FF2B5EF4-FFF2-40B4-BE49-F238E27FC236}">
                    <a16:creationId xmlns:a16="http://schemas.microsoft.com/office/drawing/2014/main" id="{C7703AA4-2AFC-D900-4FF7-6F012D6292F7}"/>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00" name="Freeform 27">
              <a:extLst>
                <a:ext uri="{FF2B5EF4-FFF2-40B4-BE49-F238E27FC236}">
                  <a16:creationId xmlns:a16="http://schemas.microsoft.com/office/drawing/2014/main" id="{9D37874B-E3CD-56B7-6C40-3B57EE3D8A32}"/>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101" name="Freeform 28">
              <a:extLst>
                <a:ext uri="{FF2B5EF4-FFF2-40B4-BE49-F238E27FC236}">
                  <a16:creationId xmlns:a16="http://schemas.microsoft.com/office/drawing/2014/main" id="{1FB482FA-A3FB-E208-A923-CBA2EA05FFD8}"/>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102" name="Freeform 29">
              <a:extLst>
                <a:ext uri="{FF2B5EF4-FFF2-40B4-BE49-F238E27FC236}">
                  <a16:creationId xmlns:a16="http://schemas.microsoft.com/office/drawing/2014/main" id="{25D33406-7ED7-79E0-2BD3-DD206D836DDF}"/>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103" name="TextBox 30">
              <a:extLst>
                <a:ext uri="{FF2B5EF4-FFF2-40B4-BE49-F238E27FC236}">
                  <a16:creationId xmlns:a16="http://schemas.microsoft.com/office/drawing/2014/main" id="{347CD615-F704-106A-FAB1-88FD18F07BFE}"/>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04" name="TextBox 31">
              <a:extLst>
                <a:ext uri="{FF2B5EF4-FFF2-40B4-BE49-F238E27FC236}">
                  <a16:creationId xmlns:a16="http://schemas.microsoft.com/office/drawing/2014/main" id="{E3FED4FE-6FBF-D1B1-D3AB-B8DE01CEA21E}"/>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05" name="TextBox 32">
              <a:extLst>
                <a:ext uri="{FF2B5EF4-FFF2-40B4-BE49-F238E27FC236}">
                  <a16:creationId xmlns:a16="http://schemas.microsoft.com/office/drawing/2014/main" id="{F3748B21-FA3B-4395-A5F6-73E05A950A17}"/>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06" name="TextBox 33">
              <a:extLst>
                <a:ext uri="{FF2B5EF4-FFF2-40B4-BE49-F238E27FC236}">
                  <a16:creationId xmlns:a16="http://schemas.microsoft.com/office/drawing/2014/main" id="{2715F01D-DC5E-5CAC-CDDE-C7F2E7F0534C}"/>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07" name="TextBox 34">
              <a:extLst>
                <a:ext uri="{FF2B5EF4-FFF2-40B4-BE49-F238E27FC236}">
                  <a16:creationId xmlns:a16="http://schemas.microsoft.com/office/drawing/2014/main" id="{C66423E5-8245-3628-74DE-55A0158B9C6D}"/>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08" name="TextBox 35">
              <a:extLst>
                <a:ext uri="{FF2B5EF4-FFF2-40B4-BE49-F238E27FC236}">
                  <a16:creationId xmlns:a16="http://schemas.microsoft.com/office/drawing/2014/main" id="{F49F4875-A21B-B8AB-238D-62865A1AEFCF}"/>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09" name="TextBox 36">
              <a:extLst>
                <a:ext uri="{FF2B5EF4-FFF2-40B4-BE49-F238E27FC236}">
                  <a16:creationId xmlns:a16="http://schemas.microsoft.com/office/drawing/2014/main" id="{C3B3EBE6-30D2-D1F4-F9B4-80E9F44F3BD1}"/>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10" name="TextBox 37">
              <a:extLst>
                <a:ext uri="{FF2B5EF4-FFF2-40B4-BE49-F238E27FC236}">
                  <a16:creationId xmlns:a16="http://schemas.microsoft.com/office/drawing/2014/main" id="{C76C54FA-1FCE-FDCF-A4F9-4F3DE80B9612}"/>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11" name="Freeform 38">
              <a:extLst>
                <a:ext uri="{FF2B5EF4-FFF2-40B4-BE49-F238E27FC236}">
                  <a16:creationId xmlns:a16="http://schemas.microsoft.com/office/drawing/2014/main" id="{8D9EAFCE-49FF-44CD-232D-9E8F12630E7F}"/>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gr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211762" y="-6569504"/>
            <a:ext cx="18711524" cy="23426008"/>
          </a:xfrm>
          <a:custGeom>
            <a:avLst/>
            <a:gdLst/>
            <a:ahLst/>
            <a:cxnLst/>
            <a:rect l="l" t="t" r="r" b="b"/>
            <a:pathLst>
              <a:path w="18711524" h="23426008">
                <a:moveTo>
                  <a:pt x="0" y="0"/>
                </a:moveTo>
                <a:lnTo>
                  <a:pt x="18711524" y="0"/>
                </a:lnTo>
                <a:lnTo>
                  <a:pt x="18711524" y="23426008"/>
                </a:lnTo>
                <a:lnTo>
                  <a:pt x="0" y="23426008"/>
                </a:lnTo>
                <a:lnTo>
                  <a:pt x="0" y="0"/>
                </a:lnTo>
                <a:close/>
              </a:path>
            </a:pathLst>
          </a:custGeom>
          <a:blipFill>
            <a:blip r:embed="rId2"/>
            <a:stretch>
              <a:fillRect/>
            </a:stretch>
          </a:blipFill>
        </p:spPr>
      </p:sp>
      <p:sp>
        <p:nvSpPr>
          <p:cNvPr id="3" name="TextBox 3"/>
          <p:cNvSpPr txBox="1"/>
          <p:nvPr/>
        </p:nvSpPr>
        <p:spPr>
          <a:xfrm>
            <a:off x="1028700" y="-1391860"/>
            <a:ext cx="16230600" cy="1600200"/>
          </a:xfrm>
          <a:prstGeom prst="rect">
            <a:avLst/>
          </a:prstGeom>
        </p:spPr>
        <p:txBody>
          <a:bodyPr lIns="0" tIns="0" rIns="0" bIns="0" rtlCol="0" anchor="t">
            <a:spAutoFit/>
          </a:bodyPr>
          <a:lstStyle/>
          <a:p>
            <a:pPr algn="ctr">
              <a:lnSpc>
                <a:spcPts val="12000"/>
              </a:lnSpc>
            </a:pPr>
            <a:r>
              <a:rPr lang="en-US" sz="12000" b="1">
                <a:solidFill>
                  <a:srgbClr val="FFFFFF"/>
                </a:solidFill>
                <a:latin typeface="Helvetica Now Display Bold"/>
                <a:ea typeface="Helvetica Now Display Bold"/>
                <a:cs typeface="Helvetica Now Display Bold"/>
                <a:sym typeface="Helvetica Now Display Bold"/>
              </a:rPr>
              <a:t>Introduction</a:t>
            </a:r>
          </a:p>
        </p:txBody>
      </p:sp>
      <p:grpSp>
        <p:nvGrpSpPr>
          <p:cNvPr id="4" name="Group 4"/>
          <p:cNvGrpSpPr/>
          <p:nvPr/>
        </p:nvGrpSpPr>
        <p:grpSpPr>
          <a:xfrm>
            <a:off x="6956953" y="607157"/>
            <a:ext cx="10302347" cy="7937608"/>
            <a:chOff x="0" y="0"/>
            <a:chExt cx="2713375" cy="2090563"/>
          </a:xfrm>
        </p:grpSpPr>
        <p:sp>
          <p:nvSpPr>
            <p:cNvPr id="5" name="Freeform 5"/>
            <p:cNvSpPr/>
            <p:nvPr/>
          </p:nvSpPr>
          <p:spPr>
            <a:xfrm>
              <a:off x="0" y="0"/>
              <a:ext cx="2713375" cy="2090563"/>
            </a:xfrm>
            <a:custGeom>
              <a:avLst/>
              <a:gdLst/>
              <a:ahLst/>
              <a:cxnLst/>
              <a:rect l="l" t="t" r="r" b="b"/>
              <a:pathLst>
                <a:path w="2713375" h="2090563">
                  <a:moveTo>
                    <a:pt x="15029" y="0"/>
                  </a:moveTo>
                  <a:lnTo>
                    <a:pt x="2698346" y="0"/>
                  </a:lnTo>
                  <a:cubicBezTo>
                    <a:pt x="2702332" y="0"/>
                    <a:pt x="2706155" y="1583"/>
                    <a:pt x="2708973" y="4402"/>
                  </a:cubicBezTo>
                  <a:cubicBezTo>
                    <a:pt x="2711792" y="7221"/>
                    <a:pt x="2713375" y="11043"/>
                    <a:pt x="2713375" y="15029"/>
                  </a:cubicBezTo>
                  <a:lnTo>
                    <a:pt x="2713375" y="2075534"/>
                  </a:lnTo>
                  <a:cubicBezTo>
                    <a:pt x="2713375" y="2079520"/>
                    <a:pt x="2711792" y="2083343"/>
                    <a:pt x="2708973" y="2086161"/>
                  </a:cubicBezTo>
                  <a:cubicBezTo>
                    <a:pt x="2706155" y="2088980"/>
                    <a:pt x="2702332" y="2090563"/>
                    <a:pt x="2698346" y="2090563"/>
                  </a:cubicBezTo>
                  <a:lnTo>
                    <a:pt x="15029" y="2090563"/>
                  </a:lnTo>
                  <a:cubicBezTo>
                    <a:pt x="11043" y="2090563"/>
                    <a:pt x="7221" y="2088980"/>
                    <a:pt x="4402" y="2086161"/>
                  </a:cubicBezTo>
                  <a:cubicBezTo>
                    <a:pt x="1583" y="2083343"/>
                    <a:pt x="0" y="2079520"/>
                    <a:pt x="0" y="2075534"/>
                  </a:cubicBezTo>
                  <a:lnTo>
                    <a:pt x="0" y="15029"/>
                  </a:lnTo>
                  <a:cubicBezTo>
                    <a:pt x="0" y="11043"/>
                    <a:pt x="1583" y="7221"/>
                    <a:pt x="4402" y="4402"/>
                  </a:cubicBezTo>
                  <a:cubicBezTo>
                    <a:pt x="7221" y="1583"/>
                    <a:pt x="11043" y="0"/>
                    <a:pt x="15029" y="0"/>
                  </a:cubicBezTo>
                  <a:close/>
                </a:path>
              </a:pathLst>
            </a:custGeom>
            <a:solidFill>
              <a:srgbClr val="2B2B2B"/>
            </a:solidFill>
          </p:spPr>
        </p:sp>
        <p:sp>
          <p:nvSpPr>
            <p:cNvPr id="6" name="TextBox 6"/>
            <p:cNvSpPr txBox="1"/>
            <p:nvPr/>
          </p:nvSpPr>
          <p:spPr>
            <a:xfrm>
              <a:off x="0" y="0"/>
              <a:ext cx="2713375" cy="2090563"/>
            </a:xfrm>
            <a:prstGeom prst="rect">
              <a:avLst/>
            </a:prstGeom>
          </p:spPr>
          <p:txBody>
            <a:bodyPr lIns="50800" tIns="50800" rIns="50800" bIns="50800" rtlCol="0" anchor="ctr"/>
            <a:lstStyle/>
            <a:p>
              <a:pPr algn="ctr">
                <a:lnSpc>
                  <a:spcPts val="2520"/>
                </a:lnSpc>
              </a:pPr>
              <a:endParaRPr/>
            </a:p>
          </p:txBody>
        </p:sp>
      </p:grpSp>
      <p:sp>
        <p:nvSpPr>
          <p:cNvPr id="7" name="Freeform 7"/>
          <p:cNvSpPr/>
          <p:nvPr/>
        </p:nvSpPr>
        <p:spPr>
          <a:xfrm>
            <a:off x="6956953" y="607157"/>
            <a:ext cx="4029861" cy="409323"/>
          </a:xfrm>
          <a:custGeom>
            <a:avLst/>
            <a:gdLst/>
            <a:ahLst/>
            <a:cxnLst/>
            <a:rect l="l" t="t" r="r" b="b"/>
            <a:pathLst>
              <a:path w="4029861" h="409323">
                <a:moveTo>
                  <a:pt x="0" y="0"/>
                </a:moveTo>
                <a:lnTo>
                  <a:pt x="4029861" y="0"/>
                </a:lnTo>
                <a:lnTo>
                  <a:pt x="4029861" y="409322"/>
                </a:lnTo>
                <a:lnTo>
                  <a:pt x="0" y="409322"/>
                </a:lnTo>
                <a:lnTo>
                  <a:pt x="0" y="0"/>
                </a:lnTo>
                <a:close/>
              </a:path>
            </a:pathLst>
          </a:custGeom>
          <a:blipFill>
            <a:blip r:embed="rId3">
              <a:extLst>
                <a:ext uri="{96DAC541-7B7A-43D3-8B79-37D633B846F1}">
                  <asvg:svgBlip xmlns:asvg="http://schemas.microsoft.com/office/drawing/2016/SVG/main" r:embed="rId4"/>
                </a:ext>
              </a:extLst>
            </a:blip>
            <a:stretch>
              <a:fillRect r="-5176" b="-935482"/>
            </a:stretch>
          </a:blipFill>
        </p:spPr>
      </p:sp>
      <p:sp>
        <p:nvSpPr>
          <p:cNvPr id="8" name="Freeform 8"/>
          <p:cNvSpPr/>
          <p:nvPr/>
        </p:nvSpPr>
        <p:spPr>
          <a:xfrm>
            <a:off x="10945129" y="607157"/>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3">
              <a:extLst>
                <a:ext uri="{96DAC541-7B7A-43D3-8B79-37D633B846F1}">
                  <asvg:svgBlip xmlns:asvg="http://schemas.microsoft.com/office/drawing/2016/SVG/main" r:embed="rId4"/>
                </a:ext>
              </a:extLst>
            </a:blip>
            <a:stretch>
              <a:fillRect l="-27311" r="-6590" b="-935482"/>
            </a:stretch>
          </a:blipFill>
        </p:spPr>
      </p:sp>
      <p:sp>
        <p:nvSpPr>
          <p:cNvPr id="9" name="Freeform 9"/>
          <p:cNvSpPr/>
          <p:nvPr/>
        </p:nvSpPr>
        <p:spPr>
          <a:xfrm>
            <a:off x="14093955" y="607157"/>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sp>
        <p:nvSpPr>
          <p:cNvPr id="10" name="AutoShape 10"/>
          <p:cNvSpPr/>
          <p:nvPr/>
        </p:nvSpPr>
        <p:spPr>
          <a:xfrm>
            <a:off x="7462578" y="2660944"/>
            <a:ext cx="9407297" cy="0"/>
          </a:xfrm>
          <a:prstGeom prst="line">
            <a:avLst/>
          </a:prstGeom>
          <a:ln w="38100" cap="flat">
            <a:solidFill>
              <a:srgbClr val="D8D8D8"/>
            </a:solidFill>
            <a:prstDash val="solid"/>
            <a:headEnd type="none" w="sm" len="sm"/>
            <a:tailEnd type="none" w="sm" len="sm"/>
          </a:ln>
        </p:spPr>
      </p:sp>
      <p:sp>
        <p:nvSpPr>
          <p:cNvPr id="11" name="TextBox 11"/>
          <p:cNvSpPr txBox="1"/>
          <p:nvPr/>
        </p:nvSpPr>
        <p:spPr>
          <a:xfrm>
            <a:off x="7462578" y="2965744"/>
            <a:ext cx="9407297" cy="5532540"/>
          </a:xfrm>
          <a:prstGeom prst="rect">
            <a:avLst/>
          </a:prstGeom>
        </p:spPr>
        <p:txBody>
          <a:bodyPr lIns="0" tIns="0" rIns="0" bIns="0" rtlCol="0" anchor="t">
            <a:spAutoFit/>
          </a:bodyPr>
          <a:lstStyle/>
          <a:p>
            <a:pPr algn="just">
              <a:lnSpc>
                <a:spcPts val="2730"/>
              </a:lnSpc>
            </a:pPr>
            <a:r>
              <a:rPr lang="en-US" sz="2100" dirty="0" err="1">
                <a:solidFill>
                  <a:srgbClr val="FFFFFF"/>
                </a:solidFill>
                <a:latin typeface="Helvetica Now Display"/>
                <a:ea typeface="Helvetica Now Display"/>
                <a:cs typeface="Helvetica Now Display"/>
                <a:sym typeface="Helvetica Now Display"/>
              </a:rPr>
              <a:t>박준석</a:t>
            </a:r>
            <a:r>
              <a:rPr lang="en-US" sz="2100" dirty="0">
                <a:solidFill>
                  <a:srgbClr val="FFFFFF"/>
                </a:solidFill>
                <a:latin typeface="Helvetica Now Display"/>
                <a:ea typeface="Helvetica Now Display"/>
                <a:cs typeface="Helvetica Now Display"/>
                <a:sym typeface="Helvetica Now Display"/>
              </a:rPr>
              <a:t>  : “ </a:t>
            </a:r>
            <a:r>
              <a:rPr lang="en-US" sz="2000" dirty="0" err="1">
                <a:solidFill>
                  <a:srgbClr val="FFFFFF"/>
                </a:solidFill>
                <a:latin typeface="Helvetica Now Display"/>
                <a:ea typeface="Helvetica Now Display"/>
                <a:cs typeface="Helvetica Now Display"/>
                <a:sym typeface="Helvetica Now Display"/>
              </a:rPr>
              <a:t>열정가득한</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팀원들과</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프로젝트의</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진행을</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간략하게나마</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기획부터</a:t>
            </a:r>
            <a:r>
              <a:rPr lang="en-US" sz="2000" dirty="0">
                <a:solidFill>
                  <a:srgbClr val="FFFFFF"/>
                </a:solidFill>
                <a:latin typeface="Helvetica Now Display"/>
                <a:ea typeface="Helvetica Now Display"/>
                <a:cs typeface="Helvetica Now Display"/>
                <a:sym typeface="Helvetica Now Display"/>
              </a:rPr>
              <a:t> </a:t>
            </a:r>
          </a:p>
          <a:p>
            <a:pPr algn="just">
              <a:lnSpc>
                <a:spcPts val="2730"/>
              </a:lnSpc>
            </a:pPr>
            <a:r>
              <a:rPr lang="en-US" sz="2000" dirty="0">
                <a:solidFill>
                  <a:srgbClr val="FFFFFF"/>
                </a:solidFill>
                <a:latin typeface="Helvetica Now Display"/>
                <a:ea typeface="Helvetica Now Display"/>
                <a:cs typeface="Helvetica Now Display"/>
                <a:sym typeface="Helvetica Now Display"/>
              </a:rPr>
              <a:t>	</a:t>
            </a:r>
            <a:r>
              <a:rPr lang="ko-KR" alt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구현까지</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경험할</a:t>
            </a:r>
            <a:r>
              <a:rPr lang="en-US" sz="2000" dirty="0">
                <a:solidFill>
                  <a:srgbClr val="FFFFFF"/>
                </a:solidFill>
                <a:latin typeface="Helvetica Now Display"/>
                <a:ea typeface="Helvetica Now Display"/>
                <a:cs typeface="Helvetica Now Display"/>
                <a:sym typeface="Helvetica Now Display"/>
              </a:rPr>
              <a:t> 수 </a:t>
            </a:r>
            <a:r>
              <a:rPr lang="en-US" sz="2000" dirty="0" err="1">
                <a:solidFill>
                  <a:srgbClr val="FFFFFF"/>
                </a:solidFill>
                <a:latin typeface="Helvetica Now Display"/>
                <a:ea typeface="Helvetica Now Display"/>
                <a:cs typeface="Helvetica Now Display"/>
                <a:sym typeface="Helvetica Now Display"/>
              </a:rPr>
              <a:t>있어서</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좋았습니다</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서로</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모르는</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부분을</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메꿔가는</a:t>
            </a:r>
            <a:endParaRPr lang="en-US" sz="2000" dirty="0">
              <a:solidFill>
                <a:srgbClr val="FFFFFF"/>
              </a:solidFill>
              <a:latin typeface="Helvetica Now Display"/>
              <a:ea typeface="Helvetica Now Display"/>
              <a:cs typeface="Helvetica Now Display"/>
              <a:sym typeface="Helvetica Now Display"/>
            </a:endParaRPr>
          </a:p>
          <a:p>
            <a:pPr algn="just">
              <a:lnSpc>
                <a:spcPts val="2730"/>
              </a:lnSpc>
            </a:pPr>
            <a:r>
              <a:rPr lang="en-US" sz="2000" dirty="0">
                <a:solidFill>
                  <a:srgbClr val="FFFFFF"/>
                </a:solidFill>
                <a:latin typeface="Helvetica Now Display"/>
                <a:ea typeface="Helvetica Now Display"/>
                <a:cs typeface="Helvetica Now Display"/>
                <a:sym typeface="Helvetica Now Display"/>
              </a:rPr>
              <a:t> 	</a:t>
            </a:r>
            <a:r>
              <a:rPr lang="ko-KR" alt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협업의</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순기능을</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몸소</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느끼며</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많이</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성장할</a:t>
            </a:r>
            <a:r>
              <a:rPr lang="en-US" sz="2000" dirty="0">
                <a:solidFill>
                  <a:srgbClr val="FFFFFF"/>
                </a:solidFill>
                <a:latin typeface="Helvetica Now Display"/>
                <a:ea typeface="Helvetica Now Display"/>
                <a:cs typeface="Helvetica Now Display"/>
                <a:sym typeface="Helvetica Now Display"/>
              </a:rPr>
              <a:t> 수 </a:t>
            </a:r>
            <a:r>
              <a:rPr lang="en-US" sz="2000" dirty="0" err="1">
                <a:solidFill>
                  <a:srgbClr val="FFFFFF"/>
                </a:solidFill>
                <a:latin typeface="Helvetica Now Display"/>
                <a:ea typeface="Helvetica Now Display"/>
                <a:cs typeface="Helvetica Now Display"/>
                <a:sym typeface="Helvetica Now Display"/>
              </a:rPr>
              <a:t>있던</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기회였습니다</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앞으로</a:t>
            </a:r>
            <a:r>
              <a:rPr lang="en-US" sz="2000" dirty="0">
                <a:solidFill>
                  <a:srgbClr val="FFFFFF"/>
                </a:solidFill>
                <a:latin typeface="Helvetica Now Display"/>
                <a:ea typeface="Helvetica Now Display"/>
                <a:cs typeface="Helvetica Now Display"/>
                <a:sym typeface="Helvetica Now Display"/>
              </a:rPr>
              <a:t> 더 	</a:t>
            </a:r>
            <a:r>
              <a:rPr lang="ko-KR" alt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정진하여</a:t>
            </a:r>
            <a:r>
              <a:rPr lang="en-US" altLang="ko-KR" sz="2000" dirty="0">
                <a:solidFill>
                  <a:srgbClr val="FFFFFF"/>
                </a:solidFill>
                <a:latin typeface="Helvetica Now Display"/>
                <a:ea typeface="Helvetica Now Display"/>
                <a:cs typeface="Helvetica Now Display"/>
                <a:sym typeface="Helvetica Now Display"/>
              </a:rPr>
              <a:t> </a:t>
            </a:r>
            <a:r>
              <a:rPr lang="ko-KR" altLang="en-US" sz="2000" dirty="0">
                <a:solidFill>
                  <a:srgbClr val="FFFFFF"/>
                </a:solidFill>
                <a:latin typeface="Helvetica Now Display"/>
                <a:ea typeface="Helvetica Now Display"/>
                <a:cs typeface="Helvetica Now Display"/>
                <a:sym typeface="Helvetica Now Display"/>
              </a:rPr>
              <a:t>팀에</a:t>
            </a:r>
            <a:r>
              <a:rPr lang="en-US" sz="2000" dirty="0">
                <a:solidFill>
                  <a:srgbClr val="FFFFFF"/>
                </a:solidFill>
                <a:latin typeface="Helvetica Now Display"/>
                <a:ea typeface="Helvetica Now Display"/>
                <a:cs typeface="Helvetica Now Display"/>
                <a:sym typeface="Helvetica Now Display"/>
              </a:rPr>
              <a:t>더 </a:t>
            </a:r>
            <a:r>
              <a:rPr lang="en-US" sz="2000" dirty="0" err="1">
                <a:solidFill>
                  <a:srgbClr val="FFFFFF"/>
                </a:solidFill>
                <a:latin typeface="Helvetica Now Display"/>
                <a:ea typeface="Helvetica Now Display"/>
                <a:cs typeface="Helvetica Now Display"/>
                <a:sym typeface="Helvetica Now Display"/>
              </a:rPr>
              <a:t>많은</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기여를</a:t>
            </a:r>
            <a:r>
              <a:rPr lang="en-US" sz="2000" dirty="0">
                <a:solidFill>
                  <a:srgbClr val="FFFFFF"/>
                </a:solidFill>
                <a:latin typeface="Helvetica Now Display"/>
                <a:ea typeface="Helvetica Now Display"/>
                <a:cs typeface="Helvetica Now Display"/>
                <a:sym typeface="Helvetica Now Display"/>
              </a:rPr>
              <a:t> 할 수 </a:t>
            </a:r>
            <a:r>
              <a:rPr lang="en-US" sz="2000" dirty="0" err="1">
                <a:solidFill>
                  <a:srgbClr val="FFFFFF"/>
                </a:solidFill>
                <a:latin typeface="Helvetica Now Display"/>
                <a:ea typeface="Helvetica Now Display"/>
                <a:cs typeface="Helvetica Now Display"/>
                <a:sym typeface="Helvetica Now Display"/>
              </a:rPr>
              <a:t>있는</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팀원이</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되도록</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하겠습니다</a:t>
            </a:r>
            <a:r>
              <a:rPr lang="en-US" sz="2000" dirty="0">
                <a:solidFill>
                  <a:srgbClr val="FFFFFF"/>
                </a:solidFill>
                <a:latin typeface="Helvetica Now Display"/>
                <a:ea typeface="Helvetica Now Display"/>
                <a:cs typeface="Helvetica Now Display"/>
                <a:sym typeface="Helvetica Now Display"/>
              </a:rPr>
              <a:t>. ”</a:t>
            </a:r>
          </a:p>
          <a:p>
            <a:pPr algn="r">
              <a:lnSpc>
                <a:spcPts val="2730"/>
              </a:lnSpc>
            </a:pPr>
            <a:endParaRPr lang="en-US" sz="2100" dirty="0">
              <a:solidFill>
                <a:srgbClr val="FFFFFF"/>
              </a:solidFill>
              <a:latin typeface="Helvetica Now Display"/>
              <a:ea typeface="Helvetica Now Display"/>
              <a:cs typeface="Helvetica Now Display"/>
              <a:sym typeface="Helvetica Now Display"/>
            </a:endParaRPr>
          </a:p>
          <a:p>
            <a:pPr algn="just">
              <a:lnSpc>
                <a:spcPts val="2730"/>
              </a:lnSpc>
            </a:pPr>
            <a:r>
              <a:rPr lang="en-US" sz="2100" dirty="0" err="1">
                <a:solidFill>
                  <a:srgbClr val="FFFFFF"/>
                </a:solidFill>
                <a:latin typeface="Helvetica Now Display"/>
                <a:ea typeface="Helvetica Now Display"/>
                <a:cs typeface="Helvetica Now Display"/>
                <a:sym typeface="Helvetica Now Display"/>
              </a:rPr>
              <a:t>이도경</a:t>
            </a:r>
            <a:r>
              <a:rPr lang="en-US" sz="2100" dirty="0">
                <a:solidFill>
                  <a:srgbClr val="FFFFFF"/>
                </a:solidFill>
                <a:latin typeface="Helvetica Now Display"/>
                <a:ea typeface="Helvetica Now Display"/>
                <a:cs typeface="Helvetica Now Display"/>
                <a:sym typeface="Helvetica Now Display"/>
              </a:rPr>
              <a:t> :  “ </a:t>
            </a:r>
            <a:r>
              <a:rPr lang="en-US" sz="2000" dirty="0" err="1">
                <a:solidFill>
                  <a:srgbClr val="FFFFFF"/>
                </a:solidFill>
                <a:latin typeface="Helvetica Now Display"/>
                <a:ea typeface="Helvetica Now Display"/>
                <a:cs typeface="Helvetica Now Display"/>
                <a:sym typeface="Helvetica Now Display"/>
              </a:rPr>
              <a:t>프로젝트를</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진행하며</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끝없는</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오류에</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좌절하기도</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했지만</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마침내</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코드가</a:t>
            </a:r>
            <a:endParaRPr lang="en-US" sz="2000" dirty="0">
              <a:solidFill>
                <a:srgbClr val="FFFFFF"/>
              </a:solidFill>
              <a:latin typeface="Helvetica Now Display"/>
              <a:ea typeface="Helvetica Now Display"/>
              <a:cs typeface="Helvetica Now Display"/>
              <a:sym typeface="Helvetica Now Display"/>
            </a:endParaRPr>
          </a:p>
          <a:p>
            <a:pPr algn="just">
              <a:lnSpc>
                <a:spcPts val="2730"/>
              </a:lnSpc>
            </a:pPr>
            <a:r>
              <a:rPr lang="en-US" sz="2000" dirty="0">
                <a:solidFill>
                  <a:srgbClr val="FFFFFF"/>
                </a:solidFill>
                <a:latin typeface="Helvetica Now Display"/>
                <a:ea typeface="Helvetica Now Display"/>
                <a:cs typeface="Helvetica Now Display"/>
                <a:sym typeface="Helvetica Now Display"/>
              </a:rPr>
              <a:t>	</a:t>
            </a:r>
            <a:r>
              <a:rPr lang="ko-KR" alt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정상</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작동하는</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순간의</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짜릿함과</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성취감을</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느꼈습니다</a:t>
            </a:r>
            <a:r>
              <a:rPr lang="en-US" sz="2100" dirty="0">
                <a:solidFill>
                  <a:srgbClr val="FFFFFF"/>
                </a:solidFill>
                <a:latin typeface="Helvetica Now Display"/>
                <a:ea typeface="Helvetica Now Display"/>
                <a:cs typeface="Helvetica Now Display"/>
                <a:sym typeface="Helvetica Now Display"/>
              </a:rPr>
              <a:t>. ”</a:t>
            </a:r>
          </a:p>
          <a:p>
            <a:pPr algn="just">
              <a:lnSpc>
                <a:spcPts val="2730"/>
              </a:lnSpc>
            </a:pPr>
            <a:endParaRPr lang="en-US" sz="2100" dirty="0">
              <a:solidFill>
                <a:srgbClr val="FFFFFF"/>
              </a:solidFill>
              <a:latin typeface="Helvetica Now Display"/>
              <a:ea typeface="Helvetica Now Display"/>
              <a:cs typeface="Helvetica Now Display"/>
              <a:sym typeface="Helvetica Now Display"/>
            </a:endParaRPr>
          </a:p>
          <a:p>
            <a:pPr algn="just">
              <a:lnSpc>
                <a:spcPts val="2730"/>
              </a:lnSpc>
            </a:pPr>
            <a:r>
              <a:rPr lang="en-US" sz="2100" dirty="0" err="1">
                <a:solidFill>
                  <a:srgbClr val="FFFFFF"/>
                </a:solidFill>
                <a:latin typeface="Helvetica Now Display"/>
                <a:ea typeface="Helvetica Now Display"/>
                <a:cs typeface="Helvetica Now Display"/>
                <a:sym typeface="Helvetica Now Display"/>
              </a:rPr>
              <a:t>이성현</a:t>
            </a:r>
            <a:r>
              <a:rPr lang="en-US" sz="2100" dirty="0">
                <a:solidFill>
                  <a:srgbClr val="FFFFFF"/>
                </a:solidFill>
                <a:latin typeface="Helvetica Now Display"/>
                <a:ea typeface="Helvetica Now Display"/>
                <a:cs typeface="Helvetica Now Display"/>
                <a:sym typeface="Helvetica Now Display"/>
              </a:rPr>
              <a:t> : “ </a:t>
            </a:r>
            <a:r>
              <a:rPr lang="en-US" sz="2000" dirty="0">
                <a:solidFill>
                  <a:srgbClr val="FFFFFF"/>
                </a:solidFill>
                <a:latin typeface="Helvetica Now Display"/>
                <a:ea typeface="Helvetica Now Display"/>
                <a:cs typeface="Helvetica Now Display"/>
                <a:sym typeface="Helvetica Now Display"/>
              </a:rPr>
              <a:t>팀 </a:t>
            </a:r>
            <a:r>
              <a:rPr lang="en-US" sz="2000" dirty="0" err="1">
                <a:solidFill>
                  <a:srgbClr val="FFFFFF"/>
                </a:solidFill>
                <a:latin typeface="Helvetica Now Display"/>
                <a:ea typeface="Helvetica Now Display"/>
                <a:cs typeface="Helvetica Now Display"/>
                <a:sym typeface="Helvetica Now Display"/>
              </a:rPr>
              <a:t>프로젝트를</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하면서</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협업의</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중요성과</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필요성을</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알게</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되었습니다</a:t>
            </a:r>
            <a:r>
              <a:rPr lang="en-US" sz="2000" dirty="0">
                <a:solidFill>
                  <a:srgbClr val="FFFFFF"/>
                </a:solidFill>
                <a:latin typeface="Helvetica Now Display"/>
                <a:ea typeface="Helvetica Now Display"/>
                <a:cs typeface="Helvetica Now Display"/>
                <a:sym typeface="Helvetica Now Display"/>
              </a:rPr>
              <a:t>. 	</a:t>
            </a:r>
          </a:p>
          <a:p>
            <a:pPr algn="just">
              <a:lnSpc>
                <a:spcPts val="2730"/>
              </a:lnSpc>
            </a:pPr>
            <a:r>
              <a:rPr lang="en-US" sz="2000" dirty="0">
                <a:solidFill>
                  <a:srgbClr val="FFFFFF"/>
                </a:solidFill>
                <a:latin typeface="Helvetica Now Display"/>
                <a:ea typeface="Helvetica Now Display"/>
                <a:cs typeface="Helvetica Now Display"/>
                <a:sym typeface="Helvetica Now Display"/>
              </a:rPr>
              <a:t>	</a:t>
            </a:r>
            <a:r>
              <a:rPr lang="ko-KR" altLang="en-US" sz="2000" dirty="0">
                <a:solidFill>
                  <a:srgbClr val="FFFFFF"/>
                </a:solidFill>
                <a:latin typeface="Helvetica Now Display"/>
                <a:ea typeface="Helvetica Now Display"/>
                <a:cs typeface="Helvetica Now Display"/>
                <a:sym typeface="Helvetica Now Display"/>
              </a:rPr>
              <a:t>　</a:t>
            </a:r>
            <a:r>
              <a:rPr lang="en-US" sz="2000" dirty="0">
                <a:solidFill>
                  <a:srgbClr val="FFFFFF"/>
                </a:solidFill>
                <a:latin typeface="Helvetica Now Display"/>
                <a:ea typeface="Helvetica Now Display"/>
                <a:cs typeface="Helvetica Now Display"/>
                <a:sym typeface="Helvetica Now Display"/>
              </a:rPr>
              <a:t>이 </a:t>
            </a:r>
            <a:r>
              <a:rPr lang="en-US" sz="2000" dirty="0" err="1">
                <a:solidFill>
                  <a:srgbClr val="FFFFFF"/>
                </a:solidFill>
                <a:latin typeface="Helvetica Now Display"/>
                <a:ea typeface="Helvetica Now Display"/>
                <a:cs typeface="Helvetica Now Display"/>
                <a:sym typeface="Helvetica Now Display"/>
              </a:rPr>
              <a:t>경험을</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바탕으로</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다른</a:t>
            </a:r>
            <a:r>
              <a:rPr lang="en-US" sz="2000" dirty="0">
                <a:solidFill>
                  <a:srgbClr val="FFFFFF"/>
                </a:solidFill>
                <a:latin typeface="Helvetica Now Display"/>
                <a:ea typeface="Helvetica Now Display"/>
                <a:cs typeface="Helvetica Now Display"/>
                <a:sym typeface="Helvetica Now Display"/>
              </a:rPr>
              <a:t> 팀 </a:t>
            </a:r>
            <a:r>
              <a:rPr lang="en-US" sz="2000" dirty="0" err="1">
                <a:solidFill>
                  <a:srgbClr val="FFFFFF"/>
                </a:solidFill>
                <a:latin typeface="Helvetica Now Display"/>
                <a:ea typeface="Helvetica Now Display"/>
                <a:cs typeface="Helvetica Now Display"/>
                <a:sym typeface="Helvetica Now Display"/>
              </a:rPr>
              <a:t>프로젝트를</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하더라도</a:t>
            </a:r>
            <a:r>
              <a:rPr lang="en-US" sz="2000" dirty="0">
                <a:solidFill>
                  <a:srgbClr val="FFFFFF"/>
                </a:solidFill>
                <a:latin typeface="Helvetica Now Display"/>
                <a:ea typeface="Helvetica Now Display"/>
                <a:cs typeface="Helvetica Now Display"/>
                <a:sym typeface="Helvetica Now Display"/>
              </a:rPr>
              <a:t> 더 </a:t>
            </a:r>
            <a:r>
              <a:rPr lang="en-US" sz="2000" dirty="0" err="1">
                <a:solidFill>
                  <a:srgbClr val="FFFFFF"/>
                </a:solidFill>
                <a:latin typeface="Helvetica Now Display"/>
                <a:ea typeface="Helvetica Now Display"/>
                <a:cs typeface="Helvetica Now Display"/>
                <a:sym typeface="Helvetica Now Display"/>
              </a:rPr>
              <a:t>많은</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기여를</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하고</a:t>
            </a:r>
            <a:r>
              <a:rPr lang="en-US" sz="2000" dirty="0">
                <a:solidFill>
                  <a:srgbClr val="FFFFFF"/>
                </a:solidFill>
                <a:latin typeface="Helvetica Now Display"/>
                <a:ea typeface="Helvetica Now Display"/>
                <a:cs typeface="Helvetica Now Display"/>
                <a:sym typeface="Helvetica Now Display"/>
              </a:rPr>
              <a:t> </a:t>
            </a:r>
          </a:p>
          <a:p>
            <a:pPr algn="just">
              <a:lnSpc>
                <a:spcPts val="2730"/>
              </a:lnSpc>
            </a:pPr>
            <a:r>
              <a:rPr lang="en-US" sz="2000" dirty="0">
                <a:solidFill>
                  <a:srgbClr val="FFFFFF"/>
                </a:solidFill>
                <a:latin typeface="Helvetica Now Display"/>
                <a:ea typeface="Helvetica Now Display"/>
                <a:cs typeface="Helvetica Now Display"/>
                <a:sym typeface="Helvetica Now Display"/>
              </a:rPr>
              <a:t>	</a:t>
            </a:r>
            <a:r>
              <a:rPr lang="ko-KR" altLang="en-US" sz="2000" dirty="0">
                <a:solidFill>
                  <a:srgbClr val="FFFFFF"/>
                </a:solidFill>
                <a:latin typeface="Helvetica Now Display"/>
                <a:ea typeface="Helvetica Now Display"/>
                <a:cs typeface="Helvetica Now Display"/>
                <a:sym typeface="Helvetica Now Display"/>
              </a:rPr>
              <a:t>　</a:t>
            </a:r>
            <a:r>
              <a:rPr lang="en-US" sz="2000" dirty="0">
                <a:solidFill>
                  <a:srgbClr val="FFFFFF"/>
                </a:solidFill>
                <a:latin typeface="Helvetica Now Display"/>
                <a:ea typeface="Helvetica Now Display"/>
                <a:cs typeface="Helvetica Now Display"/>
                <a:sym typeface="Helvetica Now Display"/>
              </a:rPr>
              <a:t>더 </a:t>
            </a:r>
            <a:r>
              <a:rPr lang="en-US" sz="2000" dirty="0" err="1">
                <a:solidFill>
                  <a:srgbClr val="FFFFFF"/>
                </a:solidFill>
                <a:latin typeface="Helvetica Now Display"/>
                <a:ea typeface="Helvetica Now Display"/>
                <a:cs typeface="Helvetica Now Display"/>
                <a:sym typeface="Helvetica Now Display"/>
              </a:rPr>
              <a:t>잘하는</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팀원이</a:t>
            </a:r>
            <a:r>
              <a:rPr lang="en-US" sz="2000" dirty="0">
                <a:solidFill>
                  <a:srgbClr val="FFFFFF"/>
                </a:solidFill>
                <a:latin typeface="Helvetica Now Display"/>
                <a:ea typeface="Helvetica Now Display"/>
                <a:cs typeface="Helvetica Now Display"/>
                <a:sym typeface="Helvetica Now Display"/>
              </a:rPr>
              <a:t> 될 </a:t>
            </a:r>
            <a:r>
              <a:rPr lang="en-US" sz="2000" dirty="0" err="1">
                <a:solidFill>
                  <a:srgbClr val="FFFFFF"/>
                </a:solidFill>
                <a:latin typeface="Helvetica Now Display"/>
                <a:ea typeface="Helvetica Now Display"/>
                <a:cs typeface="Helvetica Now Display"/>
                <a:sym typeface="Helvetica Now Display"/>
              </a:rPr>
              <a:t>자신이</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생겼습니다</a:t>
            </a:r>
            <a:r>
              <a:rPr lang="en-US" sz="2000" dirty="0">
                <a:solidFill>
                  <a:srgbClr val="FFFFFF"/>
                </a:solidFill>
                <a:latin typeface="Helvetica Now Display"/>
                <a:ea typeface="Helvetica Now Display"/>
                <a:cs typeface="Helvetica Now Display"/>
                <a:sym typeface="Helvetica Now Display"/>
              </a:rPr>
              <a:t>. </a:t>
            </a:r>
            <a:r>
              <a:rPr lang="en-US" sz="2100" dirty="0">
                <a:solidFill>
                  <a:srgbClr val="FFFFFF"/>
                </a:solidFill>
                <a:latin typeface="Helvetica Now Display"/>
                <a:ea typeface="Helvetica Now Display"/>
                <a:cs typeface="Helvetica Now Display"/>
                <a:sym typeface="Helvetica Now Display"/>
              </a:rPr>
              <a:t>”</a:t>
            </a:r>
          </a:p>
          <a:p>
            <a:pPr algn="just">
              <a:lnSpc>
                <a:spcPts val="2730"/>
              </a:lnSpc>
            </a:pPr>
            <a:endParaRPr lang="en-US" sz="2100" dirty="0">
              <a:solidFill>
                <a:srgbClr val="FFFFFF"/>
              </a:solidFill>
              <a:latin typeface="Helvetica Now Display"/>
              <a:ea typeface="Helvetica Now Display"/>
              <a:cs typeface="Helvetica Now Display"/>
              <a:sym typeface="Helvetica Now Display"/>
            </a:endParaRPr>
          </a:p>
          <a:p>
            <a:pPr algn="just">
              <a:lnSpc>
                <a:spcPts val="2730"/>
              </a:lnSpc>
            </a:pPr>
            <a:r>
              <a:rPr lang="en-US" sz="2100" dirty="0">
                <a:solidFill>
                  <a:srgbClr val="FFFFFF"/>
                </a:solidFill>
                <a:latin typeface="Helvetica Now Display"/>
                <a:ea typeface="Helvetica Now Display"/>
                <a:cs typeface="Helvetica Now Display"/>
                <a:sym typeface="Helvetica Now Display"/>
              </a:rPr>
              <a:t>최유정 :  “ </a:t>
            </a:r>
            <a:r>
              <a:rPr lang="en-US" sz="2000" dirty="0">
                <a:solidFill>
                  <a:srgbClr val="FFFFFF"/>
                </a:solidFill>
                <a:latin typeface="Helvetica Now Display"/>
                <a:ea typeface="Helvetica Now Display"/>
                <a:cs typeface="Helvetica Now Display"/>
                <a:sym typeface="Helvetica Now Display"/>
              </a:rPr>
              <a:t>첫 </a:t>
            </a:r>
            <a:r>
              <a:rPr lang="en-US" sz="2000" dirty="0" err="1">
                <a:solidFill>
                  <a:srgbClr val="FFFFFF"/>
                </a:solidFill>
                <a:latin typeface="Helvetica Now Display"/>
                <a:ea typeface="Helvetica Now Display"/>
                <a:cs typeface="Helvetica Now Display"/>
                <a:sym typeface="Helvetica Now Display"/>
              </a:rPr>
              <a:t>번째</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프로젝트를</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통해</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데이터와</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시각화를</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실제</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서비스로</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구현하는</a:t>
            </a:r>
            <a:r>
              <a:rPr lang="en-US" sz="2000" dirty="0">
                <a:solidFill>
                  <a:srgbClr val="FFFFFF"/>
                </a:solidFill>
                <a:latin typeface="Helvetica Now Display"/>
                <a:ea typeface="Helvetica Now Display"/>
                <a:cs typeface="Helvetica Now Display"/>
                <a:sym typeface="Helvetica Now Display"/>
              </a:rPr>
              <a:t> </a:t>
            </a:r>
          </a:p>
          <a:p>
            <a:pPr algn="just">
              <a:lnSpc>
                <a:spcPts val="2730"/>
              </a:lnSpc>
            </a:pPr>
            <a:r>
              <a:rPr lang="en-US" sz="2000" dirty="0">
                <a:solidFill>
                  <a:srgbClr val="FFFFFF"/>
                </a:solidFill>
                <a:latin typeface="Helvetica Now Display"/>
                <a:ea typeface="Helvetica Now Display"/>
                <a:cs typeface="Helvetica Now Display"/>
                <a:sym typeface="Helvetica Now Display"/>
              </a:rPr>
              <a:t>	</a:t>
            </a:r>
            <a:r>
              <a:rPr lang="ko-KR" alt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경험을</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쌓을</a:t>
            </a:r>
            <a:r>
              <a:rPr lang="en-US" sz="2000" dirty="0">
                <a:solidFill>
                  <a:srgbClr val="FFFFFF"/>
                </a:solidFill>
                <a:latin typeface="Helvetica Now Display"/>
                <a:ea typeface="Helvetica Now Display"/>
                <a:cs typeface="Helvetica Now Display"/>
                <a:sym typeface="Helvetica Now Display"/>
              </a:rPr>
              <a:t> 수 </a:t>
            </a:r>
            <a:r>
              <a:rPr lang="en-US" sz="2000" dirty="0" err="1">
                <a:solidFill>
                  <a:srgbClr val="FFFFFF"/>
                </a:solidFill>
                <a:latin typeface="Helvetica Now Display"/>
                <a:ea typeface="Helvetica Now Display"/>
                <a:cs typeface="Helvetica Now Display"/>
                <a:sym typeface="Helvetica Now Display"/>
              </a:rPr>
              <a:t>있어</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뜻깊었습니다</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밤늦게까지</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함께</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고민하고</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노력해주신</a:t>
            </a:r>
            <a:endParaRPr lang="en-US" sz="2000" dirty="0">
              <a:solidFill>
                <a:srgbClr val="FFFFFF"/>
              </a:solidFill>
              <a:latin typeface="Helvetica Now Display"/>
              <a:ea typeface="Helvetica Now Display"/>
              <a:cs typeface="Helvetica Now Display"/>
              <a:sym typeface="Helvetica Now Display"/>
            </a:endParaRPr>
          </a:p>
          <a:p>
            <a:pPr algn="just">
              <a:lnSpc>
                <a:spcPts val="2730"/>
              </a:lnSpc>
            </a:pPr>
            <a:r>
              <a:rPr lang="en-US" sz="2000" dirty="0">
                <a:solidFill>
                  <a:srgbClr val="FFFFFF"/>
                </a:solidFill>
                <a:latin typeface="Helvetica Now Display"/>
                <a:ea typeface="Helvetica Now Display"/>
                <a:cs typeface="Helvetica Now Display"/>
                <a:sym typeface="Helvetica Now Display"/>
              </a:rPr>
              <a:t>                   </a:t>
            </a:r>
            <a:r>
              <a:rPr lang="ko-KR" alt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준석님</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도경님</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성현님께</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깊은</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감사드립니다</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정말</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수고</a:t>
            </a:r>
            <a:r>
              <a:rPr lang="en-US" sz="2000" dirty="0">
                <a:solidFill>
                  <a:srgbClr val="FFFFFF"/>
                </a:solidFill>
                <a:latin typeface="Helvetica Now Display"/>
                <a:ea typeface="Helvetica Now Display"/>
                <a:cs typeface="Helvetica Now Display"/>
                <a:sym typeface="Helvetica Now Display"/>
              </a:rPr>
              <a:t> </a:t>
            </a:r>
            <a:r>
              <a:rPr lang="en-US" sz="2000" dirty="0" err="1">
                <a:solidFill>
                  <a:srgbClr val="FFFFFF"/>
                </a:solidFill>
                <a:latin typeface="Helvetica Now Display"/>
                <a:ea typeface="Helvetica Now Display"/>
                <a:cs typeface="Helvetica Now Display"/>
                <a:sym typeface="Helvetica Now Display"/>
              </a:rPr>
              <a:t>많으셨습니다</a:t>
            </a:r>
            <a:r>
              <a:rPr lang="en-US" sz="2000" dirty="0">
                <a:solidFill>
                  <a:srgbClr val="FFFFFF"/>
                </a:solidFill>
                <a:latin typeface="Helvetica Now Display"/>
                <a:ea typeface="Helvetica Now Display"/>
                <a:cs typeface="Helvetica Now Display"/>
                <a:sym typeface="Helvetica Now Display"/>
              </a:rPr>
              <a:t>! </a:t>
            </a:r>
            <a:r>
              <a:rPr lang="en-US" sz="2100" dirty="0">
                <a:solidFill>
                  <a:srgbClr val="FFFFFF"/>
                </a:solidFill>
                <a:latin typeface="Helvetica Now Display"/>
                <a:ea typeface="Helvetica Now Display"/>
                <a:cs typeface="Helvetica Now Display"/>
                <a:sym typeface="Helvetica Now Display"/>
              </a:rPr>
              <a:t>”  </a:t>
            </a:r>
          </a:p>
          <a:p>
            <a:pPr marL="0" lvl="0" indent="0" algn="just">
              <a:lnSpc>
                <a:spcPts val="2730"/>
              </a:lnSpc>
            </a:pPr>
            <a:endParaRPr lang="en-US" sz="2100" dirty="0">
              <a:solidFill>
                <a:srgbClr val="FFFFFF"/>
              </a:solidFill>
              <a:latin typeface="Helvetica Now Display"/>
              <a:ea typeface="Helvetica Now Display"/>
              <a:cs typeface="Helvetica Now Display"/>
              <a:sym typeface="Helvetica Now Display"/>
            </a:endParaRPr>
          </a:p>
        </p:txBody>
      </p:sp>
      <p:grpSp>
        <p:nvGrpSpPr>
          <p:cNvPr id="12" name="Group 12"/>
          <p:cNvGrpSpPr/>
          <p:nvPr/>
        </p:nvGrpSpPr>
        <p:grpSpPr>
          <a:xfrm>
            <a:off x="1028700" y="607157"/>
            <a:ext cx="5534285" cy="7937608"/>
            <a:chOff x="0" y="0"/>
            <a:chExt cx="1457589" cy="2090563"/>
          </a:xfrm>
        </p:grpSpPr>
        <p:sp>
          <p:nvSpPr>
            <p:cNvPr id="13" name="Freeform 13"/>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solidFill>
          </p:spPr>
        </p:sp>
        <p:sp>
          <p:nvSpPr>
            <p:cNvPr id="14" name="TextBox 14"/>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15" name="Freeform 15"/>
          <p:cNvSpPr/>
          <p:nvPr/>
        </p:nvSpPr>
        <p:spPr>
          <a:xfrm>
            <a:off x="1028700" y="772316"/>
            <a:ext cx="5534285" cy="7767599"/>
          </a:xfrm>
          <a:custGeom>
            <a:avLst/>
            <a:gdLst/>
            <a:ahLst/>
            <a:cxnLst/>
            <a:rect l="l" t="t" r="r" b="b"/>
            <a:pathLst>
              <a:path w="5534285" h="7767599">
                <a:moveTo>
                  <a:pt x="0" y="0"/>
                </a:moveTo>
                <a:lnTo>
                  <a:pt x="5534285" y="0"/>
                </a:lnTo>
                <a:lnTo>
                  <a:pt x="5534285" y="7767600"/>
                </a:lnTo>
                <a:lnTo>
                  <a:pt x="0" y="7767600"/>
                </a:lnTo>
                <a:lnTo>
                  <a:pt x="0" y="0"/>
                </a:lnTo>
                <a:close/>
              </a:path>
            </a:pathLst>
          </a:custGeom>
          <a:blipFill>
            <a:blip r:embed="rId5"/>
            <a:stretch>
              <a:fillRect t="-6279" r="-2224" b="-2969"/>
            </a:stretch>
          </a:blipFill>
        </p:spPr>
      </p:sp>
      <p:sp>
        <p:nvSpPr>
          <p:cNvPr id="16" name="Freeform 16"/>
          <p:cNvSpPr/>
          <p:nvPr/>
        </p:nvSpPr>
        <p:spPr>
          <a:xfrm>
            <a:off x="1028700" y="607157"/>
            <a:ext cx="4029861" cy="409323"/>
          </a:xfrm>
          <a:custGeom>
            <a:avLst/>
            <a:gdLst/>
            <a:ahLst/>
            <a:cxnLst/>
            <a:rect l="l" t="t" r="r" b="b"/>
            <a:pathLst>
              <a:path w="4029861" h="409323">
                <a:moveTo>
                  <a:pt x="0" y="0"/>
                </a:moveTo>
                <a:lnTo>
                  <a:pt x="4029861" y="0"/>
                </a:lnTo>
                <a:lnTo>
                  <a:pt x="4029861" y="409322"/>
                </a:lnTo>
                <a:lnTo>
                  <a:pt x="0" y="409322"/>
                </a:lnTo>
                <a:lnTo>
                  <a:pt x="0" y="0"/>
                </a:lnTo>
                <a:close/>
              </a:path>
            </a:pathLst>
          </a:custGeom>
          <a:blipFill>
            <a:blip r:embed="rId3">
              <a:extLst>
                <a:ext uri="{96DAC541-7B7A-43D3-8B79-37D633B846F1}">
                  <asvg:svgBlip xmlns:asvg="http://schemas.microsoft.com/office/drawing/2016/SVG/main" r:embed="rId4"/>
                </a:ext>
              </a:extLst>
            </a:blip>
            <a:stretch>
              <a:fillRect r="-5176" b="-935482"/>
            </a:stretch>
          </a:blipFill>
        </p:spPr>
      </p:sp>
      <p:sp>
        <p:nvSpPr>
          <p:cNvPr id="17" name="Freeform 17"/>
          <p:cNvSpPr/>
          <p:nvPr/>
        </p:nvSpPr>
        <p:spPr>
          <a:xfrm>
            <a:off x="3397640" y="607157"/>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grpSp>
        <p:nvGrpSpPr>
          <p:cNvPr id="18" name="Group 18"/>
          <p:cNvGrpSpPr/>
          <p:nvPr/>
        </p:nvGrpSpPr>
        <p:grpSpPr>
          <a:xfrm>
            <a:off x="11725015" y="9901228"/>
            <a:ext cx="5534285" cy="7937608"/>
            <a:chOff x="0" y="0"/>
            <a:chExt cx="7379046" cy="10583477"/>
          </a:xfrm>
        </p:grpSpPr>
        <p:grpSp>
          <p:nvGrpSpPr>
            <p:cNvPr id="19" name="Group 19"/>
            <p:cNvGrpSpPr/>
            <p:nvPr/>
          </p:nvGrpSpPr>
          <p:grpSpPr>
            <a:xfrm>
              <a:off x="0" y="0"/>
              <a:ext cx="7379046" cy="10583477"/>
              <a:chOff x="0" y="0"/>
              <a:chExt cx="1457589" cy="2090563"/>
            </a:xfrm>
          </p:grpSpPr>
          <p:sp>
            <p:nvSpPr>
              <p:cNvPr id="20" name="Freeform 20"/>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21" name="TextBox 21"/>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22" name="Freeform 22"/>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6">
                <a:alphaModFix amt="0"/>
              </a:blip>
              <a:stretch>
                <a:fillRect l="-58280" r="-56993"/>
              </a:stretch>
            </a:blipFill>
          </p:spPr>
        </p:sp>
        <p:sp>
          <p:nvSpPr>
            <p:cNvPr id="23" name="Freeform 23"/>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24" name="Freeform 24"/>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grpSp>
      <p:grpSp>
        <p:nvGrpSpPr>
          <p:cNvPr id="25" name="Group 25"/>
          <p:cNvGrpSpPr/>
          <p:nvPr/>
        </p:nvGrpSpPr>
        <p:grpSpPr>
          <a:xfrm>
            <a:off x="797628" y="9901228"/>
            <a:ext cx="10302347" cy="4922909"/>
            <a:chOff x="0" y="0"/>
            <a:chExt cx="13736463" cy="6563878"/>
          </a:xfrm>
        </p:grpSpPr>
        <p:grpSp>
          <p:nvGrpSpPr>
            <p:cNvPr id="26" name="Group 26"/>
            <p:cNvGrpSpPr/>
            <p:nvPr/>
          </p:nvGrpSpPr>
          <p:grpSpPr>
            <a:xfrm>
              <a:off x="0" y="0"/>
              <a:ext cx="13736463" cy="6563878"/>
              <a:chOff x="0" y="0"/>
              <a:chExt cx="2713375" cy="1296569"/>
            </a:xfrm>
          </p:grpSpPr>
          <p:sp>
            <p:nvSpPr>
              <p:cNvPr id="27" name="Freeform 27"/>
              <p:cNvSpPr/>
              <p:nvPr/>
            </p:nvSpPr>
            <p:spPr>
              <a:xfrm>
                <a:off x="0" y="0"/>
                <a:ext cx="2713375" cy="1296569"/>
              </a:xfrm>
              <a:custGeom>
                <a:avLst/>
                <a:gdLst/>
                <a:ahLst/>
                <a:cxnLst/>
                <a:rect l="l" t="t" r="r" b="b"/>
                <a:pathLst>
                  <a:path w="2713375" h="1296569">
                    <a:moveTo>
                      <a:pt x="15029" y="0"/>
                    </a:moveTo>
                    <a:lnTo>
                      <a:pt x="2698346" y="0"/>
                    </a:lnTo>
                    <a:cubicBezTo>
                      <a:pt x="2702332" y="0"/>
                      <a:pt x="2706155" y="1583"/>
                      <a:pt x="2708973" y="4402"/>
                    </a:cubicBezTo>
                    <a:cubicBezTo>
                      <a:pt x="2711792" y="7221"/>
                      <a:pt x="2713375" y="11043"/>
                      <a:pt x="2713375" y="15029"/>
                    </a:cubicBezTo>
                    <a:lnTo>
                      <a:pt x="2713375" y="1281539"/>
                    </a:lnTo>
                    <a:cubicBezTo>
                      <a:pt x="2713375" y="1285525"/>
                      <a:pt x="2711792" y="1289348"/>
                      <a:pt x="2708973" y="1292167"/>
                    </a:cubicBezTo>
                    <a:cubicBezTo>
                      <a:pt x="2706155" y="1294985"/>
                      <a:pt x="2702332" y="1296569"/>
                      <a:pt x="2698346" y="1296569"/>
                    </a:cubicBezTo>
                    <a:lnTo>
                      <a:pt x="15029" y="1296569"/>
                    </a:lnTo>
                    <a:cubicBezTo>
                      <a:pt x="6729" y="1296569"/>
                      <a:pt x="0" y="1289840"/>
                      <a:pt x="0" y="1281539"/>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28" name="TextBox 28"/>
              <p:cNvSpPr txBox="1"/>
              <p:nvPr/>
            </p:nvSpPr>
            <p:spPr>
              <a:xfrm>
                <a:off x="0" y="28575"/>
                <a:ext cx="2713375" cy="1267994"/>
              </a:xfrm>
              <a:prstGeom prst="rect">
                <a:avLst/>
              </a:prstGeom>
            </p:spPr>
            <p:txBody>
              <a:bodyPr lIns="50800" tIns="50800" rIns="50800" bIns="50800" rtlCol="0" anchor="ctr"/>
              <a:lstStyle/>
              <a:p>
                <a:pPr algn="l">
                  <a:lnSpc>
                    <a:spcPts val="2100"/>
                  </a:lnSpc>
                </a:pPr>
                <a:endParaRPr/>
              </a:p>
            </p:txBody>
          </p:sp>
        </p:grpSp>
        <p:sp>
          <p:nvSpPr>
            <p:cNvPr id="29" name="Freeform 2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30" name="Freeform 30"/>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31" name="Freeform 31"/>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32" name="TextBox 32"/>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Our Company</a:t>
              </a:r>
            </a:p>
          </p:txBody>
        </p:sp>
        <p:sp>
          <p:nvSpPr>
            <p:cNvPr id="33" name="AutoShape 33"/>
            <p:cNvSpPr/>
            <p:nvPr/>
          </p:nvSpPr>
          <p:spPr>
            <a:xfrm>
              <a:off x="596700" y="2550513"/>
              <a:ext cx="12543062" cy="0"/>
            </a:xfrm>
            <a:prstGeom prst="line">
              <a:avLst/>
            </a:prstGeom>
            <a:ln w="50800" cap="flat">
              <a:solidFill>
                <a:srgbClr val="D8D8D8">
                  <a:alpha val="0"/>
                </a:srgbClr>
              </a:solidFill>
              <a:prstDash val="solid"/>
              <a:headEnd type="none" w="sm" len="sm"/>
              <a:tailEnd type="none" w="sm" len="sm"/>
            </a:ln>
          </p:spPr>
        </p:sp>
        <p:sp>
          <p:nvSpPr>
            <p:cNvPr id="34" name="TextBox 34"/>
            <p:cNvSpPr txBox="1"/>
            <p:nvPr/>
          </p:nvSpPr>
          <p:spPr>
            <a:xfrm>
              <a:off x="596700" y="2829913"/>
              <a:ext cx="12543062" cy="33528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35" name="Group 35"/>
          <p:cNvGrpSpPr/>
          <p:nvPr/>
        </p:nvGrpSpPr>
        <p:grpSpPr>
          <a:xfrm>
            <a:off x="797628" y="9971701"/>
            <a:ext cx="4868017" cy="2728949"/>
            <a:chOff x="0" y="0"/>
            <a:chExt cx="6490689" cy="3638599"/>
          </a:xfrm>
        </p:grpSpPr>
        <p:grpSp>
          <p:nvGrpSpPr>
            <p:cNvPr id="36" name="Group 36"/>
            <p:cNvGrpSpPr/>
            <p:nvPr/>
          </p:nvGrpSpPr>
          <p:grpSpPr>
            <a:xfrm>
              <a:off x="0" y="0"/>
              <a:ext cx="6490689" cy="3638599"/>
              <a:chOff x="0" y="0"/>
              <a:chExt cx="1282111" cy="718736"/>
            </a:xfrm>
          </p:grpSpPr>
          <p:sp>
            <p:nvSpPr>
              <p:cNvPr id="37" name="Freeform 37"/>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38" name="TextBox 38"/>
              <p:cNvSpPr txBox="1"/>
              <p:nvPr/>
            </p:nvSpPr>
            <p:spPr>
              <a:xfrm>
                <a:off x="0" y="38100"/>
                <a:ext cx="1282111" cy="680636"/>
              </a:xfrm>
              <a:prstGeom prst="rect">
                <a:avLst/>
              </a:prstGeom>
            </p:spPr>
            <p:txBody>
              <a:bodyPr lIns="50800" tIns="50800" rIns="50800" bIns="50800" rtlCol="0" anchor="ctr"/>
              <a:lstStyle/>
              <a:p>
                <a:pPr algn="l">
                  <a:lnSpc>
                    <a:spcPts val="2100"/>
                  </a:lnSpc>
                </a:pPr>
                <a:endParaRPr/>
              </a:p>
            </p:txBody>
          </p:sp>
        </p:grpSp>
        <p:sp>
          <p:nvSpPr>
            <p:cNvPr id="39" name="Freeform 3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40" name="Freeform 40"/>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41" name="TextBox 41"/>
            <p:cNvSpPr txBox="1"/>
            <p:nvPr/>
          </p:nvSpPr>
          <p:spPr>
            <a:xfrm>
              <a:off x="308097" y="903080"/>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What we do?</a:t>
              </a:r>
            </a:p>
          </p:txBody>
        </p:sp>
        <p:sp>
          <p:nvSpPr>
            <p:cNvPr id="42" name="TextBox 42"/>
            <p:cNvSpPr txBox="1"/>
            <p:nvPr/>
          </p:nvSpPr>
          <p:spPr>
            <a:xfrm>
              <a:off x="308097" y="1631153"/>
              <a:ext cx="5874496" cy="1676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Briefly elaborate on what you want to discuss. Lorem ipsum dolor sit amet, consectetur adipiscing elit, sed do eiusmod tempor incididunt ut labore.</a:t>
              </a:r>
            </a:p>
          </p:txBody>
        </p:sp>
      </p:grpSp>
      <p:grpSp>
        <p:nvGrpSpPr>
          <p:cNvPr id="43" name="Group 43"/>
          <p:cNvGrpSpPr/>
          <p:nvPr/>
        </p:nvGrpSpPr>
        <p:grpSpPr>
          <a:xfrm>
            <a:off x="6231958" y="9971701"/>
            <a:ext cx="4868017" cy="2728949"/>
            <a:chOff x="0" y="0"/>
            <a:chExt cx="6490689" cy="3638599"/>
          </a:xfrm>
        </p:grpSpPr>
        <p:grpSp>
          <p:nvGrpSpPr>
            <p:cNvPr id="44" name="Group 44"/>
            <p:cNvGrpSpPr/>
            <p:nvPr/>
          </p:nvGrpSpPr>
          <p:grpSpPr>
            <a:xfrm>
              <a:off x="0" y="0"/>
              <a:ext cx="6490689" cy="3638599"/>
              <a:chOff x="0" y="0"/>
              <a:chExt cx="1282111" cy="718736"/>
            </a:xfrm>
          </p:grpSpPr>
          <p:sp>
            <p:nvSpPr>
              <p:cNvPr id="45" name="Freeform 45"/>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46" name="TextBox 46"/>
              <p:cNvSpPr txBox="1"/>
              <p:nvPr/>
            </p:nvSpPr>
            <p:spPr>
              <a:xfrm>
                <a:off x="0" y="38100"/>
                <a:ext cx="1282111" cy="680636"/>
              </a:xfrm>
              <a:prstGeom prst="rect">
                <a:avLst/>
              </a:prstGeom>
            </p:spPr>
            <p:txBody>
              <a:bodyPr lIns="50800" tIns="50800" rIns="50800" bIns="50800" rtlCol="0" anchor="ctr"/>
              <a:lstStyle/>
              <a:p>
                <a:pPr algn="l">
                  <a:lnSpc>
                    <a:spcPts val="2100"/>
                  </a:lnSpc>
                </a:pPr>
                <a:endParaRPr/>
              </a:p>
            </p:txBody>
          </p:sp>
        </p:grpSp>
        <p:sp>
          <p:nvSpPr>
            <p:cNvPr id="47" name="Freeform 47"/>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48" name="Freeform 48"/>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49" name="TextBox 49"/>
            <p:cNvSpPr txBox="1"/>
            <p:nvPr/>
          </p:nvSpPr>
          <p:spPr>
            <a:xfrm>
              <a:off x="308097" y="903080"/>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FFFFFF">
                      <a:alpha val="0"/>
                    </a:srgbClr>
                  </a:solidFill>
                  <a:latin typeface="Helvetica Now Display Bold"/>
                  <a:ea typeface="Helvetica Now Display Bold"/>
                  <a:cs typeface="Helvetica Now Display Bold"/>
                  <a:sym typeface="Helvetica Now Display Bold"/>
                </a:rPr>
                <a:t>Who we are?</a:t>
              </a:r>
            </a:p>
          </p:txBody>
        </p:sp>
        <p:sp>
          <p:nvSpPr>
            <p:cNvPr id="50" name="TextBox 50"/>
            <p:cNvSpPr txBox="1"/>
            <p:nvPr/>
          </p:nvSpPr>
          <p:spPr>
            <a:xfrm>
              <a:off x="308097" y="1631153"/>
              <a:ext cx="5874496" cy="1676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Briefly elaborate on what you want to discuss. Lorem ipsum dolor sit amet, consectetur adipiscing elit, sed do eiusmod tempor incididunt ut labore.</a:t>
              </a:r>
            </a:p>
          </p:txBody>
        </p:sp>
      </p:grpSp>
      <p:grpSp>
        <p:nvGrpSpPr>
          <p:cNvPr id="51" name="Group 51"/>
          <p:cNvGrpSpPr/>
          <p:nvPr/>
        </p:nvGrpSpPr>
        <p:grpSpPr>
          <a:xfrm>
            <a:off x="2300192" y="8833307"/>
            <a:ext cx="13687616" cy="1138393"/>
            <a:chOff x="0" y="0"/>
            <a:chExt cx="18250155" cy="1517858"/>
          </a:xfrm>
        </p:grpSpPr>
        <p:grpSp>
          <p:nvGrpSpPr>
            <p:cNvPr id="52" name="Group 52"/>
            <p:cNvGrpSpPr/>
            <p:nvPr/>
          </p:nvGrpSpPr>
          <p:grpSpPr>
            <a:xfrm>
              <a:off x="0" y="0"/>
              <a:ext cx="18250155" cy="1517858"/>
              <a:chOff x="0" y="0"/>
              <a:chExt cx="4274726" cy="355527"/>
            </a:xfrm>
          </p:grpSpPr>
          <p:sp>
            <p:nvSpPr>
              <p:cNvPr id="53" name="Freeform 53"/>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54" name="TextBox 54"/>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55" name="Freeform 55"/>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6" name="Freeform 56"/>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7" name="Freeform 57"/>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8" name="Freeform 58"/>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9" name="Freeform 59"/>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0" name="Freeform 60"/>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1" name="Freeform 61"/>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2" name="Freeform 62"/>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63" name="Freeform 63"/>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4" name="Freeform 64"/>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65" name="Freeform 65"/>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66" name="Freeform 66"/>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67" name="Freeform 67"/>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68" name="Freeform 68"/>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grpSp>
        <p:nvGrpSpPr>
          <p:cNvPr id="69" name="Group 69"/>
          <p:cNvGrpSpPr/>
          <p:nvPr/>
        </p:nvGrpSpPr>
        <p:grpSpPr>
          <a:xfrm>
            <a:off x="9591675" y="9865292"/>
            <a:ext cx="71872" cy="71872"/>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71" name="TextBox 71"/>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sp>
        <p:nvSpPr>
          <p:cNvPr id="102" name="TextBox 102"/>
          <p:cNvSpPr txBox="1"/>
          <p:nvPr/>
        </p:nvSpPr>
        <p:spPr>
          <a:xfrm>
            <a:off x="7462578" y="1540354"/>
            <a:ext cx="8580124" cy="973455"/>
          </a:xfrm>
          <a:prstGeom prst="rect">
            <a:avLst/>
          </a:prstGeom>
        </p:spPr>
        <p:txBody>
          <a:bodyPr lIns="0" tIns="0" rIns="0" bIns="0" rtlCol="0" anchor="t">
            <a:spAutoFit/>
          </a:bodyPr>
          <a:lstStyle/>
          <a:p>
            <a:pPr marL="0" lvl="0" indent="0" algn="just">
              <a:lnSpc>
                <a:spcPts val="7200"/>
              </a:lnSpc>
              <a:spcBef>
                <a:spcPct val="0"/>
              </a:spcBef>
            </a:pPr>
            <a:r>
              <a:rPr lang="en-US" sz="7200" b="1">
                <a:solidFill>
                  <a:srgbClr val="FFFFFF"/>
                </a:solidFill>
                <a:latin typeface="Helvetica Now Display Bold"/>
                <a:ea typeface="Helvetica Now Display Bold"/>
                <a:cs typeface="Helvetica Now Display Bold"/>
                <a:sym typeface="Helvetica Now Display Bold"/>
              </a:rPr>
              <a:t>프로젝트 한 줄 회고</a:t>
            </a:r>
          </a:p>
        </p:txBody>
      </p:sp>
      <p:grpSp>
        <p:nvGrpSpPr>
          <p:cNvPr id="103" name="Group 9">
            <a:extLst>
              <a:ext uri="{FF2B5EF4-FFF2-40B4-BE49-F238E27FC236}">
                <a16:creationId xmlns:a16="http://schemas.microsoft.com/office/drawing/2014/main" id="{09E4076A-3A06-1A1F-F2A3-65270BF4E184}"/>
              </a:ext>
            </a:extLst>
          </p:cNvPr>
          <p:cNvGrpSpPr/>
          <p:nvPr/>
        </p:nvGrpSpPr>
        <p:grpSpPr>
          <a:xfrm>
            <a:off x="-914402" y="0"/>
            <a:ext cx="20116795" cy="416680"/>
            <a:chOff x="-1219202" y="0"/>
            <a:chExt cx="26822393" cy="555574"/>
          </a:xfrm>
        </p:grpSpPr>
        <p:grpSp>
          <p:nvGrpSpPr>
            <p:cNvPr id="104" name="Group 10">
              <a:extLst>
                <a:ext uri="{FF2B5EF4-FFF2-40B4-BE49-F238E27FC236}">
                  <a16:creationId xmlns:a16="http://schemas.microsoft.com/office/drawing/2014/main" id="{338BA41D-8DB4-4460-D691-0AAC5113B311}"/>
                </a:ext>
              </a:extLst>
            </p:cNvPr>
            <p:cNvGrpSpPr/>
            <p:nvPr/>
          </p:nvGrpSpPr>
          <p:grpSpPr>
            <a:xfrm>
              <a:off x="-1219202" y="0"/>
              <a:ext cx="26822393" cy="555574"/>
              <a:chOff x="-240830" y="0"/>
              <a:chExt cx="5298251" cy="109743"/>
            </a:xfrm>
          </p:grpSpPr>
          <p:sp>
            <p:nvSpPr>
              <p:cNvPr id="131" name="Freeform 11">
                <a:extLst>
                  <a:ext uri="{FF2B5EF4-FFF2-40B4-BE49-F238E27FC236}">
                    <a16:creationId xmlns:a16="http://schemas.microsoft.com/office/drawing/2014/main" id="{3DA41D35-5CF7-08E6-8217-B3664BBC5F73}"/>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32" name="TextBox 12">
                <a:extLst>
                  <a:ext uri="{FF2B5EF4-FFF2-40B4-BE49-F238E27FC236}">
                    <a16:creationId xmlns:a16="http://schemas.microsoft.com/office/drawing/2014/main" id="{1BCB5800-D9CD-1535-C9B8-1522A4C491F6}"/>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05" name="Group 13">
              <a:extLst>
                <a:ext uri="{FF2B5EF4-FFF2-40B4-BE49-F238E27FC236}">
                  <a16:creationId xmlns:a16="http://schemas.microsoft.com/office/drawing/2014/main" id="{B1A4F03D-FC49-96FE-9440-39CF544D6A69}"/>
                </a:ext>
              </a:extLst>
            </p:cNvPr>
            <p:cNvGrpSpPr/>
            <p:nvPr/>
          </p:nvGrpSpPr>
          <p:grpSpPr>
            <a:xfrm>
              <a:off x="21603286" y="130081"/>
              <a:ext cx="295412" cy="295412"/>
              <a:chOff x="0" y="0"/>
              <a:chExt cx="812800" cy="812800"/>
            </a:xfrm>
          </p:grpSpPr>
          <p:sp>
            <p:nvSpPr>
              <p:cNvPr id="130" name="Freeform 14">
                <a:extLst>
                  <a:ext uri="{FF2B5EF4-FFF2-40B4-BE49-F238E27FC236}">
                    <a16:creationId xmlns:a16="http://schemas.microsoft.com/office/drawing/2014/main" id="{338AE38D-BC32-24DB-6293-FEFD6213D96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5"/>
                <a:stretch>
                  <a:fillRect l="-33427" t="-36015" r="-28113" b="-11996"/>
                </a:stretch>
              </a:blipFill>
            </p:spPr>
          </p:sp>
        </p:grpSp>
        <p:grpSp>
          <p:nvGrpSpPr>
            <p:cNvPr id="106" name="Group 15">
              <a:extLst>
                <a:ext uri="{FF2B5EF4-FFF2-40B4-BE49-F238E27FC236}">
                  <a16:creationId xmlns:a16="http://schemas.microsoft.com/office/drawing/2014/main" id="{37B1E231-FF7A-4AF5-A380-C15B5DA474D6}"/>
                </a:ext>
              </a:extLst>
            </p:cNvPr>
            <p:cNvGrpSpPr/>
            <p:nvPr/>
          </p:nvGrpSpPr>
          <p:grpSpPr>
            <a:xfrm>
              <a:off x="21074001" y="139780"/>
              <a:ext cx="282326" cy="121086"/>
              <a:chOff x="0" y="0"/>
              <a:chExt cx="55768" cy="23918"/>
            </a:xfrm>
          </p:grpSpPr>
          <p:sp>
            <p:nvSpPr>
              <p:cNvPr id="128" name="Freeform 16">
                <a:extLst>
                  <a:ext uri="{FF2B5EF4-FFF2-40B4-BE49-F238E27FC236}">
                    <a16:creationId xmlns:a16="http://schemas.microsoft.com/office/drawing/2014/main" id="{77E3B912-6898-11AE-577D-6B8C5B0B33DE}"/>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29" name="TextBox 17">
                <a:extLst>
                  <a:ext uri="{FF2B5EF4-FFF2-40B4-BE49-F238E27FC236}">
                    <a16:creationId xmlns:a16="http://schemas.microsoft.com/office/drawing/2014/main" id="{17025B7A-CB0C-E7AE-6716-A25F61D13901}"/>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07" name="Group 18">
              <a:extLst>
                <a:ext uri="{FF2B5EF4-FFF2-40B4-BE49-F238E27FC236}">
                  <a16:creationId xmlns:a16="http://schemas.microsoft.com/office/drawing/2014/main" id="{4A5501C4-7C4F-5EE2-DC9D-79A784E3FD06}"/>
                </a:ext>
              </a:extLst>
            </p:cNvPr>
            <p:cNvGrpSpPr/>
            <p:nvPr/>
          </p:nvGrpSpPr>
          <p:grpSpPr>
            <a:xfrm>
              <a:off x="21074001" y="304407"/>
              <a:ext cx="282326" cy="121086"/>
              <a:chOff x="0" y="0"/>
              <a:chExt cx="55768" cy="23918"/>
            </a:xfrm>
          </p:grpSpPr>
          <p:sp>
            <p:nvSpPr>
              <p:cNvPr id="126" name="Freeform 19">
                <a:extLst>
                  <a:ext uri="{FF2B5EF4-FFF2-40B4-BE49-F238E27FC236}">
                    <a16:creationId xmlns:a16="http://schemas.microsoft.com/office/drawing/2014/main" id="{A5E1ED73-3B36-6453-999F-F3EAF1AB3DBB}"/>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27" name="TextBox 20">
                <a:extLst>
                  <a:ext uri="{FF2B5EF4-FFF2-40B4-BE49-F238E27FC236}">
                    <a16:creationId xmlns:a16="http://schemas.microsoft.com/office/drawing/2014/main" id="{C26521D6-30CD-5553-58A7-42EB7ED42DF3}"/>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08" name="Group 21">
              <a:extLst>
                <a:ext uri="{FF2B5EF4-FFF2-40B4-BE49-F238E27FC236}">
                  <a16:creationId xmlns:a16="http://schemas.microsoft.com/office/drawing/2014/main" id="{1E65E2B7-C7B0-0DC3-D365-2522D088B01B}"/>
                </a:ext>
              </a:extLst>
            </p:cNvPr>
            <p:cNvGrpSpPr/>
            <p:nvPr/>
          </p:nvGrpSpPr>
          <p:grpSpPr>
            <a:xfrm>
              <a:off x="21104665" y="166029"/>
              <a:ext cx="68589" cy="68589"/>
              <a:chOff x="0" y="0"/>
              <a:chExt cx="812800" cy="812800"/>
            </a:xfrm>
          </p:grpSpPr>
          <p:sp>
            <p:nvSpPr>
              <p:cNvPr id="124" name="Freeform 22">
                <a:extLst>
                  <a:ext uri="{FF2B5EF4-FFF2-40B4-BE49-F238E27FC236}">
                    <a16:creationId xmlns:a16="http://schemas.microsoft.com/office/drawing/2014/main" id="{6DEA0577-1BAB-BAC9-EE96-59A03BE7DEE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5" name="TextBox 23">
                <a:extLst>
                  <a:ext uri="{FF2B5EF4-FFF2-40B4-BE49-F238E27FC236}">
                    <a16:creationId xmlns:a16="http://schemas.microsoft.com/office/drawing/2014/main" id="{D4F0EBFD-9D7E-DF06-548D-C088430AE853}"/>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09" name="Group 24">
              <a:extLst>
                <a:ext uri="{FF2B5EF4-FFF2-40B4-BE49-F238E27FC236}">
                  <a16:creationId xmlns:a16="http://schemas.microsoft.com/office/drawing/2014/main" id="{3C10F7E4-40EA-CADC-8002-6D127E935FFC}"/>
                </a:ext>
              </a:extLst>
            </p:cNvPr>
            <p:cNvGrpSpPr/>
            <p:nvPr/>
          </p:nvGrpSpPr>
          <p:grpSpPr>
            <a:xfrm>
              <a:off x="21259605" y="330655"/>
              <a:ext cx="68589" cy="68589"/>
              <a:chOff x="0" y="0"/>
              <a:chExt cx="812800" cy="812800"/>
            </a:xfrm>
          </p:grpSpPr>
          <p:sp>
            <p:nvSpPr>
              <p:cNvPr id="122" name="Freeform 25">
                <a:extLst>
                  <a:ext uri="{FF2B5EF4-FFF2-40B4-BE49-F238E27FC236}">
                    <a16:creationId xmlns:a16="http://schemas.microsoft.com/office/drawing/2014/main" id="{D23B2A35-5BBB-7E16-63A0-EFE7E6F6D5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23" name="TextBox 26">
                <a:extLst>
                  <a:ext uri="{FF2B5EF4-FFF2-40B4-BE49-F238E27FC236}">
                    <a16:creationId xmlns:a16="http://schemas.microsoft.com/office/drawing/2014/main" id="{AC9564F4-875D-C4DE-F2C0-1F7145B2F801}"/>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10" name="Freeform 27">
              <a:extLst>
                <a:ext uri="{FF2B5EF4-FFF2-40B4-BE49-F238E27FC236}">
                  <a16:creationId xmlns:a16="http://schemas.microsoft.com/office/drawing/2014/main" id="{F6247030-0974-84B7-94FD-213D8083B581}"/>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111" name="Freeform 28">
              <a:extLst>
                <a:ext uri="{FF2B5EF4-FFF2-40B4-BE49-F238E27FC236}">
                  <a16:creationId xmlns:a16="http://schemas.microsoft.com/office/drawing/2014/main" id="{DFDC70AA-A62F-3F1D-0736-EC45D927C53D}"/>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112" name="Freeform 29">
              <a:extLst>
                <a:ext uri="{FF2B5EF4-FFF2-40B4-BE49-F238E27FC236}">
                  <a16:creationId xmlns:a16="http://schemas.microsoft.com/office/drawing/2014/main" id="{2B6A2646-CE78-3EE4-D86C-7223F1E72E41}"/>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113" name="TextBox 30">
              <a:extLst>
                <a:ext uri="{FF2B5EF4-FFF2-40B4-BE49-F238E27FC236}">
                  <a16:creationId xmlns:a16="http://schemas.microsoft.com/office/drawing/2014/main" id="{52A0730C-802D-F328-2A46-89ACC0B318C9}"/>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14" name="TextBox 31">
              <a:extLst>
                <a:ext uri="{FF2B5EF4-FFF2-40B4-BE49-F238E27FC236}">
                  <a16:creationId xmlns:a16="http://schemas.microsoft.com/office/drawing/2014/main" id="{CAF6E835-E324-AC33-35DA-AE619A1C25C2}"/>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15" name="TextBox 32">
              <a:extLst>
                <a:ext uri="{FF2B5EF4-FFF2-40B4-BE49-F238E27FC236}">
                  <a16:creationId xmlns:a16="http://schemas.microsoft.com/office/drawing/2014/main" id="{D9BFB29D-B766-E018-8737-D637006AD6D7}"/>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16" name="TextBox 33">
              <a:extLst>
                <a:ext uri="{FF2B5EF4-FFF2-40B4-BE49-F238E27FC236}">
                  <a16:creationId xmlns:a16="http://schemas.microsoft.com/office/drawing/2014/main" id="{2CA4DA66-8748-BFC9-6915-CD2B0F2039BE}"/>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17" name="TextBox 34">
              <a:extLst>
                <a:ext uri="{FF2B5EF4-FFF2-40B4-BE49-F238E27FC236}">
                  <a16:creationId xmlns:a16="http://schemas.microsoft.com/office/drawing/2014/main" id="{355CF94C-9218-D7FF-DF1A-2BFC53D32D08}"/>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18" name="TextBox 35">
              <a:extLst>
                <a:ext uri="{FF2B5EF4-FFF2-40B4-BE49-F238E27FC236}">
                  <a16:creationId xmlns:a16="http://schemas.microsoft.com/office/drawing/2014/main" id="{C603E458-632B-F166-1AF7-B200862EFC6D}"/>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19" name="TextBox 36">
              <a:extLst>
                <a:ext uri="{FF2B5EF4-FFF2-40B4-BE49-F238E27FC236}">
                  <a16:creationId xmlns:a16="http://schemas.microsoft.com/office/drawing/2014/main" id="{7CFA34CC-DBDC-11AA-0AF6-E455B5D6E472}"/>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20" name="TextBox 37">
              <a:extLst>
                <a:ext uri="{FF2B5EF4-FFF2-40B4-BE49-F238E27FC236}">
                  <a16:creationId xmlns:a16="http://schemas.microsoft.com/office/drawing/2014/main" id="{0A0BCE04-0AD7-190E-5157-279F61C91353}"/>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21" name="Freeform 38">
              <a:extLst>
                <a:ext uri="{FF2B5EF4-FFF2-40B4-BE49-F238E27FC236}">
                  <a16:creationId xmlns:a16="http://schemas.microsoft.com/office/drawing/2014/main" id="{77EFB424-C0BE-6FE3-E97D-2636354BEF24}"/>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gr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grpSp>
        <p:nvGrpSpPr>
          <p:cNvPr id="2" name="Group 2"/>
          <p:cNvGrpSpPr/>
          <p:nvPr/>
        </p:nvGrpSpPr>
        <p:grpSpPr>
          <a:xfrm>
            <a:off x="3861243" y="-9422818"/>
            <a:ext cx="10322175" cy="9839498"/>
            <a:chOff x="0" y="0"/>
            <a:chExt cx="13762900" cy="13119331"/>
          </a:xfrm>
        </p:grpSpPr>
        <p:sp>
          <p:nvSpPr>
            <p:cNvPr id="3" name="Freeform 3"/>
            <p:cNvSpPr/>
            <p:nvPr/>
          </p:nvSpPr>
          <p:spPr>
            <a:xfrm>
              <a:off x="874852" y="1987632"/>
              <a:ext cx="12888048" cy="9666036"/>
            </a:xfrm>
            <a:custGeom>
              <a:avLst/>
              <a:gdLst/>
              <a:ahLst/>
              <a:cxnLst/>
              <a:rect l="l" t="t" r="r" b="b"/>
              <a:pathLst>
                <a:path w="12888048" h="9666036">
                  <a:moveTo>
                    <a:pt x="0" y="0"/>
                  </a:moveTo>
                  <a:lnTo>
                    <a:pt x="12888048" y="0"/>
                  </a:lnTo>
                  <a:lnTo>
                    <a:pt x="12888048" y="9666036"/>
                  </a:lnTo>
                  <a:lnTo>
                    <a:pt x="0" y="9666036"/>
                  </a:lnTo>
                  <a:lnTo>
                    <a:pt x="0" y="0"/>
                  </a:lnTo>
                  <a:close/>
                </a:path>
              </a:pathLst>
            </a:custGeom>
            <a:blipFill>
              <a:blip r:embed="rId2"/>
              <a:stretch>
                <a:fillRect/>
              </a:stretch>
            </a:blipFill>
          </p:spPr>
        </p:sp>
        <p:sp>
          <p:nvSpPr>
            <p:cNvPr id="4" name="Freeform 4"/>
            <p:cNvSpPr/>
            <p:nvPr/>
          </p:nvSpPr>
          <p:spPr>
            <a:xfrm rot="2882955">
              <a:off x="1985810" y="1846446"/>
              <a:ext cx="9167211" cy="9426438"/>
            </a:xfrm>
            <a:custGeom>
              <a:avLst/>
              <a:gdLst/>
              <a:ahLst/>
              <a:cxnLst/>
              <a:rect l="l" t="t" r="r" b="b"/>
              <a:pathLst>
                <a:path w="9167211" h="9426438">
                  <a:moveTo>
                    <a:pt x="0" y="0"/>
                  </a:moveTo>
                  <a:lnTo>
                    <a:pt x="9167212" y="0"/>
                  </a:lnTo>
                  <a:lnTo>
                    <a:pt x="9167212" y="9426439"/>
                  </a:lnTo>
                  <a:lnTo>
                    <a:pt x="0" y="9426439"/>
                  </a:lnTo>
                  <a:lnTo>
                    <a:pt x="0" y="0"/>
                  </a:lnTo>
                  <a:close/>
                </a:path>
              </a:pathLst>
            </a:custGeom>
            <a:blipFill>
              <a:blip r:embed="rId3">
                <a:alphaModFix amt="64000"/>
              </a:blip>
              <a:stretch>
                <a:fillRect/>
              </a:stretch>
            </a:blipFill>
          </p:spPr>
        </p:sp>
      </p:grpSp>
      <p:grpSp>
        <p:nvGrpSpPr>
          <p:cNvPr id="6" name="Group 6"/>
          <p:cNvGrpSpPr/>
          <p:nvPr/>
        </p:nvGrpSpPr>
        <p:grpSpPr>
          <a:xfrm>
            <a:off x="1028700" y="-1654028"/>
            <a:ext cx="16230600" cy="1862368"/>
            <a:chOff x="0" y="0"/>
            <a:chExt cx="21640800" cy="2483157"/>
          </a:xfrm>
        </p:grpSpPr>
        <p:sp>
          <p:nvSpPr>
            <p:cNvPr id="7" name="TextBox 7"/>
            <p:cNvSpPr txBox="1"/>
            <p:nvPr/>
          </p:nvSpPr>
          <p:spPr>
            <a:xfrm>
              <a:off x="0" y="171450"/>
              <a:ext cx="21640800" cy="1612476"/>
            </a:xfrm>
            <a:prstGeom prst="rect">
              <a:avLst/>
            </a:prstGeom>
          </p:spPr>
          <p:txBody>
            <a:bodyPr lIns="0" tIns="0" rIns="0" bIns="0" rtlCol="0" anchor="t">
              <a:spAutoFit/>
            </a:bodyPr>
            <a:lstStyle/>
            <a:p>
              <a:pPr algn="ctr">
                <a:lnSpc>
                  <a:spcPts val="8799"/>
                </a:lnSpc>
              </a:pPr>
              <a:r>
                <a:rPr lang="en-US" sz="8799" b="1">
                  <a:solidFill>
                    <a:srgbClr val="FFFFFF">
                      <a:alpha val="0"/>
                    </a:srgbClr>
                  </a:solidFill>
                  <a:latin typeface="Helvetica Now Display Bold"/>
                  <a:ea typeface="Helvetica Now Display Bold"/>
                  <a:cs typeface="Helvetica Now Display Bold"/>
                  <a:sym typeface="Helvetica Now Display Bold"/>
                </a:rPr>
                <a:t>Apple Macbook UI</a:t>
              </a:r>
            </a:p>
          </p:txBody>
        </p:sp>
        <p:sp>
          <p:nvSpPr>
            <p:cNvPr id="8" name="TextBox 8"/>
            <p:cNvSpPr txBox="1"/>
            <p:nvPr/>
          </p:nvSpPr>
          <p:spPr>
            <a:xfrm>
              <a:off x="0" y="2033577"/>
              <a:ext cx="21640800" cy="449580"/>
            </a:xfrm>
            <a:prstGeom prst="rect">
              <a:avLst/>
            </a:prstGeom>
          </p:spPr>
          <p:txBody>
            <a:bodyPr lIns="0" tIns="0" rIns="0" bIns="0" rtlCol="0" anchor="t">
              <a:spAutoFit/>
            </a:bodyPr>
            <a:lstStyle/>
            <a:p>
              <a:pPr algn="ctr">
                <a:lnSpc>
                  <a:spcPts val="2400"/>
                </a:lnSpc>
              </a:pPr>
              <a:r>
                <a:rPr lang="en-US" sz="2400" b="1">
                  <a:solidFill>
                    <a:srgbClr val="FFFFFF">
                      <a:alpha val="0"/>
                    </a:srgbClr>
                  </a:solidFill>
                  <a:latin typeface="Helvetica Now Display Bold"/>
                  <a:ea typeface="Helvetica Now Display Bold"/>
                  <a:cs typeface="Helvetica Now Display Bold"/>
                  <a:sym typeface="Helvetica Now Display Bold"/>
                </a:rPr>
                <a:t>Background Slides</a:t>
              </a:r>
            </a:p>
          </p:txBody>
        </p:sp>
      </p:grpSp>
      <p:sp>
        <p:nvSpPr>
          <p:cNvPr id="9" name="Freeform 9"/>
          <p:cNvSpPr/>
          <p:nvPr/>
        </p:nvSpPr>
        <p:spPr>
          <a:xfrm>
            <a:off x="-3206891" y="-4339257"/>
            <a:ext cx="19409355" cy="19118215"/>
          </a:xfrm>
          <a:custGeom>
            <a:avLst/>
            <a:gdLst/>
            <a:ahLst/>
            <a:cxnLst/>
            <a:rect l="l" t="t" r="r" b="b"/>
            <a:pathLst>
              <a:path w="19409355" h="19118215">
                <a:moveTo>
                  <a:pt x="0" y="0"/>
                </a:moveTo>
                <a:lnTo>
                  <a:pt x="19409356" y="0"/>
                </a:lnTo>
                <a:lnTo>
                  <a:pt x="19409356" y="19118215"/>
                </a:lnTo>
                <a:lnTo>
                  <a:pt x="0" y="19118215"/>
                </a:lnTo>
                <a:lnTo>
                  <a:pt x="0" y="0"/>
                </a:lnTo>
                <a:close/>
              </a:path>
            </a:pathLst>
          </a:custGeom>
          <a:blipFill>
            <a:blip r:embed="rId4"/>
            <a:stretch>
              <a:fillRect/>
            </a:stretch>
          </a:blipFill>
        </p:spPr>
      </p:sp>
      <p:grpSp>
        <p:nvGrpSpPr>
          <p:cNvPr id="10" name="Group 10"/>
          <p:cNvGrpSpPr/>
          <p:nvPr/>
        </p:nvGrpSpPr>
        <p:grpSpPr>
          <a:xfrm>
            <a:off x="2300192" y="1028700"/>
            <a:ext cx="11966990" cy="7227051"/>
            <a:chOff x="0" y="0"/>
            <a:chExt cx="15955986" cy="9636067"/>
          </a:xfrm>
        </p:grpSpPr>
        <p:grpSp>
          <p:nvGrpSpPr>
            <p:cNvPr id="11" name="Group 11"/>
            <p:cNvGrpSpPr/>
            <p:nvPr/>
          </p:nvGrpSpPr>
          <p:grpSpPr>
            <a:xfrm>
              <a:off x="0" y="0"/>
              <a:ext cx="15955986" cy="9636067"/>
              <a:chOff x="0" y="0"/>
              <a:chExt cx="2713375" cy="1638649"/>
            </a:xfrm>
          </p:grpSpPr>
          <p:sp>
            <p:nvSpPr>
              <p:cNvPr id="12" name="Freeform 12"/>
              <p:cNvSpPr/>
              <p:nvPr/>
            </p:nvSpPr>
            <p:spPr>
              <a:xfrm>
                <a:off x="0" y="0"/>
                <a:ext cx="2713375" cy="1638649"/>
              </a:xfrm>
              <a:custGeom>
                <a:avLst/>
                <a:gdLst/>
                <a:ahLst/>
                <a:cxnLst/>
                <a:rect l="l" t="t" r="r" b="b"/>
                <a:pathLst>
                  <a:path w="2713375" h="1638649">
                    <a:moveTo>
                      <a:pt x="15029" y="0"/>
                    </a:moveTo>
                    <a:lnTo>
                      <a:pt x="2698346" y="0"/>
                    </a:lnTo>
                    <a:cubicBezTo>
                      <a:pt x="2702332" y="0"/>
                      <a:pt x="2706155" y="1583"/>
                      <a:pt x="2708973" y="4402"/>
                    </a:cubicBezTo>
                    <a:cubicBezTo>
                      <a:pt x="2711792" y="7221"/>
                      <a:pt x="2713375" y="11043"/>
                      <a:pt x="2713375" y="15029"/>
                    </a:cubicBezTo>
                    <a:lnTo>
                      <a:pt x="2713375" y="1623620"/>
                    </a:lnTo>
                    <a:cubicBezTo>
                      <a:pt x="2713375" y="1627606"/>
                      <a:pt x="2711792" y="1631429"/>
                      <a:pt x="2708973" y="1634247"/>
                    </a:cubicBezTo>
                    <a:cubicBezTo>
                      <a:pt x="2706155" y="1637066"/>
                      <a:pt x="2702332" y="1638649"/>
                      <a:pt x="2698346" y="1638649"/>
                    </a:cubicBezTo>
                    <a:lnTo>
                      <a:pt x="15029" y="1638649"/>
                    </a:lnTo>
                    <a:cubicBezTo>
                      <a:pt x="11043" y="1638649"/>
                      <a:pt x="7221" y="1637066"/>
                      <a:pt x="4402" y="1634247"/>
                    </a:cubicBezTo>
                    <a:cubicBezTo>
                      <a:pt x="1583" y="1631429"/>
                      <a:pt x="0" y="1627606"/>
                      <a:pt x="0" y="1623620"/>
                    </a:cubicBezTo>
                    <a:lnTo>
                      <a:pt x="0" y="15029"/>
                    </a:lnTo>
                    <a:cubicBezTo>
                      <a:pt x="0" y="11043"/>
                      <a:pt x="1583" y="7221"/>
                      <a:pt x="4402" y="4402"/>
                    </a:cubicBezTo>
                    <a:cubicBezTo>
                      <a:pt x="7221" y="1583"/>
                      <a:pt x="11043" y="0"/>
                      <a:pt x="15029" y="0"/>
                    </a:cubicBezTo>
                    <a:close/>
                  </a:path>
                </a:pathLst>
              </a:custGeom>
              <a:solidFill>
                <a:srgbClr val="2B2B2B"/>
              </a:solidFill>
            </p:spPr>
          </p:sp>
          <p:sp>
            <p:nvSpPr>
              <p:cNvPr id="13" name="TextBox 13"/>
              <p:cNvSpPr txBox="1"/>
              <p:nvPr/>
            </p:nvSpPr>
            <p:spPr>
              <a:xfrm>
                <a:off x="0" y="28575"/>
                <a:ext cx="2713375" cy="1610074"/>
              </a:xfrm>
              <a:prstGeom prst="rect">
                <a:avLst/>
              </a:prstGeom>
            </p:spPr>
            <p:txBody>
              <a:bodyPr lIns="50800" tIns="50800" rIns="50800" bIns="50800" rtlCol="0" anchor="ctr"/>
              <a:lstStyle/>
              <a:p>
                <a:pPr algn="ctr">
                  <a:lnSpc>
                    <a:spcPts val="2100"/>
                  </a:lnSpc>
                </a:pPr>
                <a:endParaRPr/>
              </a:p>
            </p:txBody>
          </p:sp>
        </p:grpSp>
        <p:sp>
          <p:nvSpPr>
            <p:cNvPr id="14" name="Freeform 14"/>
            <p:cNvSpPr/>
            <p:nvPr/>
          </p:nvSpPr>
          <p:spPr>
            <a:xfrm>
              <a:off x="0" y="0"/>
              <a:ext cx="6241336" cy="633947"/>
            </a:xfrm>
            <a:custGeom>
              <a:avLst/>
              <a:gdLst/>
              <a:ahLst/>
              <a:cxnLst/>
              <a:rect l="l" t="t" r="r" b="b"/>
              <a:pathLst>
                <a:path w="6241336" h="633947">
                  <a:moveTo>
                    <a:pt x="0" y="0"/>
                  </a:moveTo>
                  <a:lnTo>
                    <a:pt x="6241336" y="0"/>
                  </a:lnTo>
                  <a:lnTo>
                    <a:pt x="6241336" y="633947"/>
                  </a:lnTo>
                  <a:lnTo>
                    <a:pt x="0" y="633947"/>
                  </a:lnTo>
                  <a:lnTo>
                    <a:pt x="0" y="0"/>
                  </a:lnTo>
                  <a:close/>
                </a:path>
              </a:pathLst>
            </a:custGeom>
            <a:blipFill>
              <a:blip r:embed="rId5">
                <a:extLst>
                  <a:ext uri="{96DAC541-7B7A-43D3-8B79-37D633B846F1}">
                    <asvg:svgBlip xmlns:asvg="http://schemas.microsoft.com/office/drawing/2016/SVG/main" r:embed="rId6"/>
                  </a:ext>
                </a:extLst>
              </a:blip>
              <a:stretch>
                <a:fillRect r="-5176" b="-935482"/>
              </a:stretch>
            </a:blipFill>
          </p:spPr>
        </p:sp>
        <p:sp>
          <p:nvSpPr>
            <p:cNvPr id="15" name="Freeform 15"/>
            <p:cNvSpPr/>
            <p:nvPr/>
          </p:nvSpPr>
          <p:spPr>
            <a:xfrm>
              <a:off x="6176776" y="0"/>
              <a:ext cx="4902397" cy="633947"/>
            </a:xfrm>
            <a:custGeom>
              <a:avLst/>
              <a:gdLst/>
              <a:ahLst/>
              <a:cxnLst/>
              <a:rect l="l" t="t" r="r" b="b"/>
              <a:pathLst>
                <a:path w="4902397" h="633947">
                  <a:moveTo>
                    <a:pt x="0" y="0"/>
                  </a:moveTo>
                  <a:lnTo>
                    <a:pt x="4902396" y="0"/>
                  </a:lnTo>
                  <a:lnTo>
                    <a:pt x="4902396" y="633947"/>
                  </a:lnTo>
                  <a:lnTo>
                    <a:pt x="0" y="633947"/>
                  </a:lnTo>
                  <a:lnTo>
                    <a:pt x="0" y="0"/>
                  </a:lnTo>
                  <a:close/>
                </a:path>
              </a:pathLst>
            </a:custGeom>
            <a:blipFill>
              <a:blip r:embed="rId5">
                <a:extLst>
                  <a:ext uri="{96DAC541-7B7A-43D3-8B79-37D633B846F1}">
                    <asvg:svgBlip xmlns:asvg="http://schemas.microsoft.com/office/drawing/2016/SVG/main" r:embed="rId6"/>
                  </a:ext>
                </a:extLst>
              </a:blip>
              <a:stretch>
                <a:fillRect l="-27311" r="-6590" b="-935482"/>
              </a:stretch>
            </a:blipFill>
          </p:spPr>
        </p:sp>
        <p:sp>
          <p:nvSpPr>
            <p:cNvPr id="16" name="Freeform 16"/>
            <p:cNvSpPr/>
            <p:nvPr/>
          </p:nvSpPr>
          <p:spPr>
            <a:xfrm>
              <a:off x="11053589" y="0"/>
              <a:ext cx="4902397" cy="633947"/>
            </a:xfrm>
            <a:custGeom>
              <a:avLst/>
              <a:gdLst/>
              <a:ahLst/>
              <a:cxnLst/>
              <a:rect l="l" t="t" r="r" b="b"/>
              <a:pathLst>
                <a:path w="4902397" h="633947">
                  <a:moveTo>
                    <a:pt x="0" y="0"/>
                  </a:moveTo>
                  <a:lnTo>
                    <a:pt x="4902397" y="0"/>
                  </a:lnTo>
                  <a:lnTo>
                    <a:pt x="4902397" y="633947"/>
                  </a:lnTo>
                  <a:lnTo>
                    <a:pt x="0" y="633947"/>
                  </a:lnTo>
                  <a:lnTo>
                    <a:pt x="0" y="0"/>
                  </a:lnTo>
                  <a:close/>
                </a:path>
              </a:pathLst>
            </a:custGeom>
            <a:blipFill>
              <a:blip r:embed="rId5">
                <a:extLst>
                  <a:ext uri="{96DAC541-7B7A-43D3-8B79-37D633B846F1}">
                    <asvg:svgBlip xmlns:asvg="http://schemas.microsoft.com/office/drawing/2016/SVG/main" r:embed="rId6"/>
                  </a:ext>
                </a:extLst>
              </a:blip>
              <a:stretch>
                <a:fillRect l="-33902" b="-935482"/>
              </a:stretch>
            </a:blipFill>
          </p:spPr>
        </p:sp>
        <p:sp>
          <p:nvSpPr>
            <p:cNvPr id="17" name="TextBox 17"/>
            <p:cNvSpPr txBox="1"/>
            <p:nvPr/>
          </p:nvSpPr>
          <p:spPr>
            <a:xfrm>
              <a:off x="2064200" y="1477895"/>
              <a:ext cx="13288655" cy="1531015"/>
            </a:xfrm>
            <a:prstGeom prst="rect">
              <a:avLst/>
            </a:prstGeom>
          </p:spPr>
          <p:txBody>
            <a:bodyPr lIns="0" tIns="0" rIns="0" bIns="0" rtlCol="0" anchor="t">
              <a:spAutoFit/>
            </a:bodyPr>
            <a:lstStyle/>
            <a:p>
              <a:pPr marL="0" lvl="0" indent="0" algn="just">
                <a:lnSpc>
                  <a:spcPts val="8363"/>
                </a:lnSpc>
                <a:spcBef>
                  <a:spcPct val="0"/>
                </a:spcBef>
              </a:pPr>
              <a:r>
                <a:rPr lang="en-US" sz="8363" b="1">
                  <a:solidFill>
                    <a:srgbClr val="FFFFFF"/>
                  </a:solidFill>
                  <a:latin typeface="Helvetica Now Display Bold"/>
                  <a:ea typeface="Helvetica Now Display Bold"/>
                  <a:cs typeface="Helvetica Now Display Bold"/>
                  <a:sym typeface="Helvetica Now Display Bold"/>
                </a:rPr>
                <a:t>목차</a:t>
              </a:r>
            </a:p>
          </p:txBody>
        </p:sp>
        <p:sp>
          <p:nvSpPr>
            <p:cNvPr id="18" name="TextBox 18"/>
            <p:cNvSpPr txBox="1"/>
            <p:nvPr/>
          </p:nvSpPr>
          <p:spPr>
            <a:xfrm>
              <a:off x="2064200" y="3435042"/>
              <a:ext cx="13288655" cy="941441"/>
            </a:xfrm>
            <a:prstGeom prst="rect">
              <a:avLst/>
            </a:prstGeom>
          </p:spPr>
          <p:txBody>
            <a:bodyPr lIns="0" tIns="0" rIns="0" bIns="0" rtlCol="0" anchor="t">
              <a:spAutoFit/>
            </a:bodyPr>
            <a:lstStyle/>
            <a:p>
              <a:pPr marL="0" lvl="0" indent="0" algn="just">
                <a:lnSpc>
                  <a:spcPts val="5110"/>
                </a:lnSpc>
                <a:spcBef>
                  <a:spcPct val="0"/>
                </a:spcBef>
              </a:pPr>
              <a:r>
                <a:rPr lang="en-US" sz="5110" b="1">
                  <a:solidFill>
                    <a:srgbClr val="FFFFFF"/>
                  </a:solidFill>
                  <a:latin typeface="Helvetica Now Display Bold"/>
                  <a:ea typeface="Helvetica Now Display Bold"/>
                  <a:cs typeface="Helvetica Now Display Bold"/>
                  <a:sym typeface="Helvetica Now Display Bold"/>
                </a:rPr>
                <a:t>1</a:t>
              </a:r>
              <a:r>
                <a:rPr lang="en-US" sz="5110" b="1" u="none" strike="noStrike">
                  <a:solidFill>
                    <a:srgbClr val="FFFFFF"/>
                  </a:solidFill>
                  <a:latin typeface="Helvetica Now Display Bold"/>
                  <a:ea typeface="Helvetica Now Display Bold"/>
                  <a:cs typeface="Helvetica Now Display Bold"/>
                  <a:sym typeface="Helvetica Now Display Bold"/>
                </a:rPr>
                <a:t>. 팀 소개</a:t>
              </a:r>
            </a:p>
          </p:txBody>
        </p:sp>
        <p:sp>
          <p:nvSpPr>
            <p:cNvPr id="19" name="TextBox 19"/>
            <p:cNvSpPr txBox="1"/>
            <p:nvPr/>
          </p:nvSpPr>
          <p:spPr>
            <a:xfrm>
              <a:off x="2064200" y="4802614"/>
              <a:ext cx="13288655" cy="941441"/>
            </a:xfrm>
            <a:prstGeom prst="rect">
              <a:avLst/>
            </a:prstGeom>
          </p:spPr>
          <p:txBody>
            <a:bodyPr lIns="0" tIns="0" rIns="0" bIns="0" rtlCol="0" anchor="t">
              <a:spAutoFit/>
            </a:bodyPr>
            <a:lstStyle/>
            <a:p>
              <a:pPr marL="0" lvl="0" indent="0" algn="just">
                <a:lnSpc>
                  <a:spcPts val="5110"/>
                </a:lnSpc>
                <a:spcBef>
                  <a:spcPct val="0"/>
                </a:spcBef>
              </a:pPr>
              <a:r>
                <a:rPr lang="en-US" sz="5110" b="1" u="none" strike="noStrike">
                  <a:solidFill>
                    <a:srgbClr val="FFFFFF"/>
                  </a:solidFill>
                  <a:latin typeface="Helvetica Now Display Bold"/>
                  <a:ea typeface="Helvetica Now Display Bold"/>
                  <a:cs typeface="Helvetica Now Display Bold"/>
                  <a:sym typeface="Helvetica Now Display Bold"/>
                </a:rPr>
                <a:t>2. 프로젝트 개요</a:t>
              </a:r>
            </a:p>
          </p:txBody>
        </p:sp>
        <p:sp>
          <p:nvSpPr>
            <p:cNvPr id="20" name="TextBox 20"/>
            <p:cNvSpPr txBox="1"/>
            <p:nvPr/>
          </p:nvSpPr>
          <p:spPr>
            <a:xfrm>
              <a:off x="2064200" y="6170187"/>
              <a:ext cx="13288655" cy="941443"/>
            </a:xfrm>
            <a:prstGeom prst="rect">
              <a:avLst/>
            </a:prstGeom>
          </p:spPr>
          <p:txBody>
            <a:bodyPr lIns="0" tIns="0" rIns="0" bIns="0" rtlCol="0" anchor="t">
              <a:spAutoFit/>
            </a:bodyPr>
            <a:lstStyle/>
            <a:p>
              <a:pPr marL="0" lvl="0" indent="0" algn="just">
                <a:lnSpc>
                  <a:spcPts val="5111"/>
                </a:lnSpc>
                <a:spcBef>
                  <a:spcPct val="0"/>
                </a:spcBef>
              </a:pPr>
              <a:r>
                <a:rPr lang="en-US" sz="5111" b="1">
                  <a:solidFill>
                    <a:srgbClr val="FFFFFF"/>
                  </a:solidFill>
                  <a:latin typeface="Helvetica Now Display Bold"/>
                  <a:ea typeface="Helvetica Now Display Bold"/>
                  <a:cs typeface="Helvetica Now Display Bold"/>
                  <a:sym typeface="Helvetica Now Display Bold"/>
                </a:rPr>
                <a:t>3</a:t>
              </a:r>
              <a:r>
                <a:rPr lang="en-US" sz="5111" b="1" u="none" strike="noStrike">
                  <a:solidFill>
                    <a:srgbClr val="FFFFFF"/>
                  </a:solidFill>
                  <a:latin typeface="Helvetica Now Display Bold"/>
                  <a:ea typeface="Helvetica Now Display Bold"/>
                  <a:cs typeface="Helvetica Now Display Bold"/>
                  <a:sym typeface="Helvetica Now Display Bold"/>
                </a:rPr>
                <a:t>. 데이터 및 구현</a:t>
              </a:r>
            </a:p>
          </p:txBody>
        </p:sp>
        <p:sp>
          <p:nvSpPr>
            <p:cNvPr id="21" name="TextBox 21"/>
            <p:cNvSpPr txBox="1"/>
            <p:nvPr/>
          </p:nvSpPr>
          <p:spPr>
            <a:xfrm>
              <a:off x="2064200" y="7537761"/>
              <a:ext cx="13288655" cy="941441"/>
            </a:xfrm>
            <a:prstGeom prst="rect">
              <a:avLst/>
            </a:prstGeom>
          </p:spPr>
          <p:txBody>
            <a:bodyPr lIns="0" tIns="0" rIns="0" bIns="0" rtlCol="0" anchor="t">
              <a:spAutoFit/>
            </a:bodyPr>
            <a:lstStyle/>
            <a:p>
              <a:pPr marL="0" lvl="0" indent="0" algn="just">
                <a:lnSpc>
                  <a:spcPts val="5110"/>
                </a:lnSpc>
                <a:spcBef>
                  <a:spcPct val="0"/>
                </a:spcBef>
              </a:pPr>
              <a:r>
                <a:rPr lang="en-US" sz="5110" b="1" u="none" strike="noStrike">
                  <a:solidFill>
                    <a:srgbClr val="FFFFFF"/>
                  </a:solidFill>
                  <a:latin typeface="Helvetica Now Display Bold"/>
                  <a:ea typeface="Helvetica Now Display Bold"/>
                  <a:cs typeface="Helvetica Now Display Bold"/>
                  <a:sym typeface="Helvetica Now Display Bold"/>
                </a:rPr>
                <a:t>4. 회고 및 향후 방향</a:t>
              </a:r>
            </a:p>
          </p:txBody>
        </p:sp>
        <p:sp>
          <p:nvSpPr>
            <p:cNvPr id="22" name="AutoShape 22"/>
            <p:cNvSpPr/>
            <p:nvPr/>
          </p:nvSpPr>
          <p:spPr>
            <a:xfrm>
              <a:off x="783098" y="8644642"/>
              <a:ext cx="14569757" cy="0"/>
            </a:xfrm>
            <a:prstGeom prst="line">
              <a:avLst/>
            </a:prstGeom>
            <a:ln w="59008" cap="flat">
              <a:solidFill>
                <a:srgbClr val="D8D8D8"/>
              </a:solidFill>
              <a:prstDash val="solid"/>
              <a:headEnd type="none" w="sm" len="sm"/>
              <a:tailEnd type="none" w="sm" len="sm"/>
            </a:ln>
          </p:spPr>
        </p:sp>
        <p:sp>
          <p:nvSpPr>
            <p:cNvPr id="23" name="AutoShape 23"/>
            <p:cNvSpPr/>
            <p:nvPr/>
          </p:nvSpPr>
          <p:spPr>
            <a:xfrm>
              <a:off x="783098" y="3174352"/>
              <a:ext cx="14569757" cy="0"/>
            </a:xfrm>
            <a:prstGeom prst="line">
              <a:avLst/>
            </a:prstGeom>
            <a:ln w="59008" cap="flat">
              <a:solidFill>
                <a:srgbClr val="D8D8D8"/>
              </a:solidFill>
              <a:prstDash val="solid"/>
              <a:headEnd type="none" w="sm" len="sm"/>
              <a:tailEnd type="none" w="sm" len="sm"/>
            </a:ln>
          </p:spPr>
        </p:sp>
        <p:sp>
          <p:nvSpPr>
            <p:cNvPr id="24" name="AutoShape 24"/>
            <p:cNvSpPr/>
            <p:nvPr/>
          </p:nvSpPr>
          <p:spPr>
            <a:xfrm>
              <a:off x="783098" y="4541924"/>
              <a:ext cx="14569757" cy="0"/>
            </a:xfrm>
            <a:prstGeom prst="line">
              <a:avLst/>
            </a:prstGeom>
            <a:ln w="59008" cap="flat">
              <a:solidFill>
                <a:srgbClr val="D8D8D8"/>
              </a:solidFill>
              <a:prstDash val="solid"/>
              <a:headEnd type="none" w="sm" len="sm"/>
              <a:tailEnd type="none" w="sm" len="sm"/>
            </a:ln>
          </p:spPr>
        </p:sp>
        <p:sp>
          <p:nvSpPr>
            <p:cNvPr id="25" name="AutoShape 25"/>
            <p:cNvSpPr/>
            <p:nvPr/>
          </p:nvSpPr>
          <p:spPr>
            <a:xfrm>
              <a:off x="783098" y="5909496"/>
              <a:ext cx="14569757" cy="0"/>
            </a:xfrm>
            <a:prstGeom prst="line">
              <a:avLst/>
            </a:prstGeom>
            <a:ln w="59008" cap="flat">
              <a:solidFill>
                <a:srgbClr val="D8D8D8"/>
              </a:solidFill>
              <a:prstDash val="solid"/>
              <a:headEnd type="none" w="sm" len="sm"/>
              <a:tailEnd type="none" w="sm" len="sm"/>
            </a:ln>
          </p:spPr>
        </p:sp>
        <p:sp>
          <p:nvSpPr>
            <p:cNvPr id="26" name="AutoShape 26"/>
            <p:cNvSpPr/>
            <p:nvPr/>
          </p:nvSpPr>
          <p:spPr>
            <a:xfrm>
              <a:off x="783098" y="7277070"/>
              <a:ext cx="14569757" cy="0"/>
            </a:xfrm>
            <a:prstGeom prst="line">
              <a:avLst/>
            </a:prstGeom>
            <a:ln w="59008" cap="flat">
              <a:solidFill>
                <a:srgbClr val="D8D8D8"/>
              </a:solidFill>
              <a:prstDash val="solid"/>
              <a:headEnd type="none" w="sm" len="sm"/>
              <a:tailEnd type="none" w="sm" len="sm"/>
            </a:ln>
          </p:spPr>
        </p:sp>
      </p:grpSp>
      <p:grpSp>
        <p:nvGrpSpPr>
          <p:cNvPr id="27" name="Group 27"/>
          <p:cNvGrpSpPr/>
          <p:nvPr/>
        </p:nvGrpSpPr>
        <p:grpSpPr>
          <a:xfrm>
            <a:off x="2300192" y="8833307"/>
            <a:ext cx="13687616" cy="1138393"/>
            <a:chOff x="0" y="0"/>
            <a:chExt cx="4274726" cy="355527"/>
          </a:xfrm>
        </p:grpSpPr>
        <p:sp>
          <p:nvSpPr>
            <p:cNvPr id="28" name="Freeform 28"/>
            <p:cNvSpPr/>
            <p:nvPr/>
          </p:nvSpPr>
          <p:spPr>
            <a:xfrm>
              <a:off x="0" y="0"/>
              <a:ext cx="4274726" cy="355527"/>
            </a:xfrm>
            <a:custGeom>
              <a:avLst/>
              <a:gdLst/>
              <a:ahLst/>
              <a:cxnLst/>
              <a:rect l="l" t="t" r="r" b="b"/>
              <a:pathLst>
                <a:path w="4274726" h="355527">
                  <a:moveTo>
                    <a:pt x="23756" y="0"/>
                  </a:moveTo>
                  <a:lnTo>
                    <a:pt x="4250970" y="0"/>
                  </a:lnTo>
                  <a:cubicBezTo>
                    <a:pt x="4264090" y="0"/>
                    <a:pt x="4274726" y="10636"/>
                    <a:pt x="4274726" y="23756"/>
                  </a:cubicBezTo>
                  <a:lnTo>
                    <a:pt x="4274726" y="331771"/>
                  </a:lnTo>
                  <a:cubicBezTo>
                    <a:pt x="4274726" y="344891"/>
                    <a:pt x="4264090" y="355527"/>
                    <a:pt x="4250970" y="355527"/>
                  </a:cubicBezTo>
                  <a:lnTo>
                    <a:pt x="23756" y="355527"/>
                  </a:lnTo>
                  <a:cubicBezTo>
                    <a:pt x="10636" y="355527"/>
                    <a:pt x="0" y="344891"/>
                    <a:pt x="0" y="331771"/>
                  </a:cubicBezTo>
                  <a:lnTo>
                    <a:pt x="0" y="23756"/>
                  </a:lnTo>
                  <a:cubicBezTo>
                    <a:pt x="0" y="10636"/>
                    <a:pt x="10636" y="0"/>
                    <a:pt x="23756" y="0"/>
                  </a:cubicBezTo>
                  <a:close/>
                </a:path>
              </a:pathLst>
            </a:custGeom>
            <a:solidFill>
              <a:srgbClr val="000000">
                <a:alpha val="40000"/>
              </a:srgbClr>
            </a:solidFill>
          </p:spPr>
        </p:sp>
        <p:sp>
          <p:nvSpPr>
            <p:cNvPr id="29" name="TextBox 29"/>
            <p:cNvSpPr txBox="1"/>
            <p:nvPr/>
          </p:nvSpPr>
          <p:spPr>
            <a:xfrm>
              <a:off x="0" y="28575"/>
              <a:ext cx="4274726" cy="326952"/>
            </a:xfrm>
            <a:prstGeom prst="rect">
              <a:avLst/>
            </a:prstGeom>
          </p:spPr>
          <p:txBody>
            <a:bodyPr lIns="42841" tIns="42841" rIns="42841" bIns="42841" rtlCol="0" anchor="ctr"/>
            <a:lstStyle/>
            <a:p>
              <a:pPr algn="ctr">
                <a:lnSpc>
                  <a:spcPts val="2100"/>
                </a:lnSpc>
              </a:pPr>
              <a:endParaRPr/>
            </a:p>
          </p:txBody>
        </p:sp>
      </p:grpSp>
      <p:sp>
        <p:nvSpPr>
          <p:cNvPr id="30" name="Freeform 30"/>
          <p:cNvSpPr/>
          <p:nvPr/>
        </p:nvSpPr>
        <p:spPr>
          <a:xfrm>
            <a:off x="2628603"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3570100"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Freeform 32"/>
          <p:cNvSpPr/>
          <p:nvPr/>
        </p:nvSpPr>
        <p:spPr>
          <a:xfrm>
            <a:off x="4514875"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3" name="Freeform 33"/>
          <p:cNvSpPr/>
          <p:nvPr/>
        </p:nvSpPr>
        <p:spPr>
          <a:xfrm>
            <a:off x="5459650" y="9026508"/>
            <a:ext cx="751992" cy="751992"/>
          </a:xfrm>
          <a:custGeom>
            <a:avLst/>
            <a:gdLst/>
            <a:ahLst/>
            <a:cxnLst/>
            <a:rect l="l" t="t" r="r" b="b"/>
            <a:pathLst>
              <a:path w="751992" h="751992">
                <a:moveTo>
                  <a:pt x="0" y="0"/>
                </a:moveTo>
                <a:lnTo>
                  <a:pt x="751993" y="0"/>
                </a:lnTo>
                <a:lnTo>
                  <a:pt x="751993" y="751992"/>
                </a:lnTo>
                <a:lnTo>
                  <a:pt x="0" y="75199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4" name="Freeform 34"/>
          <p:cNvSpPr/>
          <p:nvPr/>
        </p:nvSpPr>
        <p:spPr>
          <a:xfrm>
            <a:off x="6404426"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5" name="Freeform 35"/>
          <p:cNvSpPr/>
          <p:nvPr/>
        </p:nvSpPr>
        <p:spPr>
          <a:xfrm>
            <a:off x="7349201"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6" name="Freeform 36"/>
          <p:cNvSpPr/>
          <p:nvPr/>
        </p:nvSpPr>
        <p:spPr>
          <a:xfrm>
            <a:off x="13962630"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7" name="Freeform 37"/>
          <p:cNvSpPr/>
          <p:nvPr/>
        </p:nvSpPr>
        <p:spPr>
          <a:xfrm>
            <a:off x="14907405"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8" name="Freeform 38"/>
          <p:cNvSpPr/>
          <p:nvPr/>
        </p:nvSpPr>
        <p:spPr>
          <a:xfrm>
            <a:off x="10183528"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9" name="Freeform 39"/>
          <p:cNvSpPr/>
          <p:nvPr/>
        </p:nvSpPr>
        <p:spPr>
          <a:xfrm>
            <a:off x="11128303"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40" name="Freeform 40"/>
          <p:cNvSpPr/>
          <p:nvPr/>
        </p:nvSpPr>
        <p:spPr>
          <a:xfrm>
            <a:off x="12073079"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41" name="Freeform 41"/>
          <p:cNvSpPr/>
          <p:nvPr/>
        </p:nvSpPr>
        <p:spPr>
          <a:xfrm>
            <a:off x="13017854"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42" name="Freeform 42"/>
          <p:cNvSpPr/>
          <p:nvPr/>
        </p:nvSpPr>
        <p:spPr>
          <a:xfrm>
            <a:off x="8293977"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43" name="Freeform 43"/>
          <p:cNvSpPr/>
          <p:nvPr/>
        </p:nvSpPr>
        <p:spPr>
          <a:xfrm>
            <a:off x="9238752"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44" name="Freeform 44"/>
          <p:cNvSpPr/>
          <p:nvPr/>
        </p:nvSpPr>
        <p:spPr>
          <a:xfrm>
            <a:off x="-211762" y="10162201"/>
            <a:ext cx="18711524" cy="23426008"/>
          </a:xfrm>
          <a:custGeom>
            <a:avLst/>
            <a:gdLst/>
            <a:ahLst/>
            <a:cxnLst/>
            <a:rect l="l" t="t" r="r" b="b"/>
            <a:pathLst>
              <a:path w="18711524" h="23426008">
                <a:moveTo>
                  <a:pt x="0" y="0"/>
                </a:moveTo>
                <a:lnTo>
                  <a:pt x="18711524" y="0"/>
                </a:lnTo>
                <a:lnTo>
                  <a:pt x="18711524" y="23426008"/>
                </a:lnTo>
                <a:lnTo>
                  <a:pt x="0" y="23426008"/>
                </a:lnTo>
                <a:lnTo>
                  <a:pt x="0" y="0"/>
                </a:lnTo>
                <a:close/>
              </a:path>
            </a:pathLst>
          </a:custGeom>
          <a:blipFill>
            <a:blip r:embed="rId35"/>
            <a:stretch>
              <a:fillRect/>
            </a:stretch>
          </a:blipFill>
        </p:spPr>
      </p:sp>
      <p:grpSp>
        <p:nvGrpSpPr>
          <p:cNvPr id="45" name="Group 45"/>
          <p:cNvGrpSpPr/>
          <p:nvPr/>
        </p:nvGrpSpPr>
        <p:grpSpPr>
          <a:xfrm>
            <a:off x="11468363" y="9865292"/>
            <a:ext cx="71872" cy="71872"/>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47" name="TextBox 47"/>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grpSp>
        <p:nvGrpSpPr>
          <p:cNvPr id="79" name="Group 9">
            <a:extLst>
              <a:ext uri="{FF2B5EF4-FFF2-40B4-BE49-F238E27FC236}">
                <a16:creationId xmlns:a16="http://schemas.microsoft.com/office/drawing/2014/main" id="{5B7B90BF-8EA0-BB48-5497-352B194B4191}"/>
              </a:ext>
            </a:extLst>
          </p:cNvPr>
          <p:cNvGrpSpPr/>
          <p:nvPr/>
        </p:nvGrpSpPr>
        <p:grpSpPr>
          <a:xfrm>
            <a:off x="-914402" y="0"/>
            <a:ext cx="20116795" cy="416680"/>
            <a:chOff x="-1219202" y="0"/>
            <a:chExt cx="26822393" cy="555574"/>
          </a:xfrm>
        </p:grpSpPr>
        <p:grpSp>
          <p:nvGrpSpPr>
            <p:cNvPr id="80" name="Group 10">
              <a:extLst>
                <a:ext uri="{FF2B5EF4-FFF2-40B4-BE49-F238E27FC236}">
                  <a16:creationId xmlns:a16="http://schemas.microsoft.com/office/drawing/2014/main" id="{746E2112-F1EA-BAB5-FECE-13375AE00CF6}"/>
                </a:ext>
              </a:extLst>
            </p:cNvPr>
            <p:cNvGrpSpPr/>
            <p:nvPr/>
          </p:nvGrpSpPr>
          <p:grpSpPr>
            <a:xfrm>
              <a:off x="-1219202" y="0"/>
              <a:ext cx="26822393" cy="555574"/>
              <a:chOff x="-240830" y="0"/>
              <a:chExt cx="5298251" cy="109743"/>
            </a:xfrm>
          </p:grpSpPr>
          <p:sp>
            <p:nvSpPr>
              <p:cNvPr id="107" name="Freeform 11">
                <a:extLst>
                  <a:ext uri="{FF2B5EF4-FFF2-40B4-BE49-F238E27FC236}">
                    <a16:creationId xmlns:a16="http://schemas.microsoft.com/office/drawing/2014/main" id="{8657B661-4D62-EB2A-2DC5-AAC4C02FB6EF}"/>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08" name="TextBox 12">
                <a:extLst>
                  <a:ext uri="{FF2B5EF4-FFF2-40B4-BE49-F238E27FC236}">
                    <a16:creationId xmlns:a16="http://schemas.microsoft.com/office/drawing/2014/main" id="{99274FA8-1729-9988-34F7-DCCA5E1E393C}"/>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81" name="Group 13">
              <a:extLst>
                <a:ext uri="{FF2B5EF4-FFF2-40B4-BE49-F238E27FC236}">
                  <a16:creationId xmlns:a16="http://schemas.microsoft.com/office/drawing/2014/main" id="{751032EA-333D-5632-5929-05D38022F6C7}"/>
                </a:ext>
              </a:extLst>
            </p:cNvPr>
            <p:cNvGrpSpPr/>
            <p:nvPr/>
          </p:nvGrpSpPr>
          <p:grpSpPr>
            <a:xfrm>
              <a:off x="21603286" y="130081"/>
              <a:ext cx="295412" cy="295412"/>
              <a:chOff x="0" y="0"/>
              <a:chExt cx="812800" cy="812800"/>
            </a:xfrm>
          </p:grpSpPr>
          <p:sp>
            <p:nvSpPr>
              <p:cNvPr id="106" name="Freeform 14">
                <a:extLst>
                  <a:ext uri="{FF2B5EF4-FFF2-40B4-BE49-F238E27FC236}">
                    <a16:creationId xmlns:a16="http://schemas.microsoft.com/office/drawing/2014/main" id="{21474326-0AAE-7D34-866C-CF218C08F0E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6"/>
                <a:stretch>
                  <a:fillRect l="-33427" t="-36015" r="-28113" b="-11996"/>
                </a:stretch>
              </a:blipFill>
            </p:spPr>
          </p:sp>
        </p:grpSp>
        <p:grpSp>
          <p:nvGrpSpPr>
            <p:cNvPr id="82" name="Group 15">
              <a:extLst>
                <a:ext uri="{FF2B5EF4-FFF2-40B4-BE49-F238E27FC236}">
                  <a16:creationId xmlns:a16="http://schemas.microsoft.com/office/drawing/2014/main" id="{FB24B9E3-ACE0-6A20-5DD3-1A57C0A5BAFB}"/>
                </a:ext>
              </a:extLst>
            </p:cNvPr>
            <p:cNvGrpSpPr/>
            <p:nvPr/>
          </p:nvGrpSpPr>
          <p:grpSpPr>
            <a:xfrm>
              <a:off x="21074001" y="139780"/>
              <a:ext cx="282326" cy="121086"/>
              <a:chOff x="0" y="0"/>
              <a:chExt cx="55768" cy="23918"/>
            </a:xfrm>
          </p:grpSpPr>
          <p:sp>
            <p:nvSpPr>
              <p:cNvPr id="104" name="Freeform 16">
                <a:extLst>
                  <a:ext uri="{FF2B5EF4-FFF2-40B4-BE49-F238E27FC236}">
                    <a16:creationId xmlns:a16="http://schemas.microsoft.com/office/drawing/2014/main" id="{E464540C-A322-D9FE-E958-BFF59C71302A}"/>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05" name="TextBox 17">
                <a:extLst>
                  <a:ext uri="{FF2B5EF4-FFF2-40B4-BE49-F238E27FC236}">
                    <a16:creationId xmlns:a16="http://schemas.microsoft.com/office/drawing/2014/main" id="{C1B704F7-1177-BF74-459B-656AB2DA8C1C}"/>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83" name="Group 18">
              <a:extLst>
                <a:ext uri="{FF2B5EF4-FFF2-40B4-BE49-F238E27FC236}">
                  <a16:creationId xmlns:a16="http://schemas.microsoft.com/office/drawing/2014/main" id="{4C287C66-3C6E-B47B-E3AF-D7CC74249E12}"/>
                </a:ext>
              </a:extLst>
            </p:cNvPr>
            <p:cNvGrpSpPr/>
            <p:nvPr/>
          </p:nvGrpSpPr>
          <p:grpSpPr>
            <a:xfrm>
              <a:off x="21074001" y="304407"/>
              <a:ext cx="282326" cy="121086"/>
              <a:chOff x="0" y="0"/>
              <a:chExt cx="55768" cy="23918"/>
            </a:xfrm>
          </p:grpSpPr>
          <p:sp>
            <p:nvSpPr>
              <p:cNvPr id="102" name="Freeform 19">
                <a:extLst>
                  <a:ext uri="{FF2B5EF4-FFF2-40B4-BE49-F238E27FC236}">
                    <a16:creationId xmlns:a16="http://schemas.microsoft.com/office/drawing/2014/main" id="{F1644BC8-C861-6756-5296-AB32B69F8239}"/>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03" name="TextBox 20">
                <a:extLst>
                  <a:ext uri="{FF2B5EF4-FFF2-40B4-BE49-F238E27FC236}">
                    <a16:creationId xmlns:a16="http://schemas.microsoft.com/office/drawing/2014/main" id="{7BD1C26E-296C-58A6-8FE3-70A80E31F1EC}"/>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84" name="Group 21">
              <a:extLst>
                <a:ext uri="{FF2B5EF4-FFF2-40B4-BE49-F238E27FC236}">
                  <a16:creationId xmlns:a16="http://schemas.microsoft.com/office/drawing/2014/main" id="{55E7A2D4-A64D-326E-6415-D934378AF407}"/>
                </a:ext>
              </a:extLst>
            </p:cNvPr>
            <p:cNvGrpSpPr/>
            <p:nvPr/>
          </p:nvGrpSpPr>
          <p:grpSpPr>
            <a:xfrm>
              <a:off x="21104665" y="166029"/>
              <a:ext cx="68589" cy="68589"/>
              <a:chOff x="0" y="0"/>
              <a:chExt cx="812800" cy="812800"/>
            </a:xfrm>
          </p:grpSpPr>
          <p:sp>
            <p:nvSpPr>
              <p:cNvPr id="100" name="Freeform 22">
                <a:extLst>
                  <a:ext uri="{FF2B5EF4-FFF2-40B4-BE49-F238E27FC236}">
                    <a16:creationId xmlns:a16="http://schemas.microsoft.com/office/drawing/2014/main" id="{25CC4E7B-546A-F1D5-3698-488D8AED6F8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1" name="TextBox 23">
                <a:extLst>
                  <a:ext uri="{FF2B5EF4-FFF2-40B4-BE49-F238E27FC236}">
                    <a16:creationId xmlns:a16="http://schemas.microsoft.com/office/drawing/2014/main" id="{7CE32B81-F3B0-7278-9860-595EAAB82A65}"/>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85" name="Group 24">
              <a:extLst>
                <a:ext uri="{FF2B5EF4-FFF2-40B4-BE49-F238E27FC236}">
                  <a16:creationId xmlns:a16="http://schemas.microsoft.com/office/drawing/2014/main" id="{E9743C48-6329-6163-E865-445D942914FB}"/>
                </a:ext>
              </a:extLst>
            </p:cNvPr>
            <p:cNvGrpSpPr/>
            <p:nvPr/>
          </p:nvGrpSpPr>
          <p:grpSpPr>
            <a:xfrm>
              <a:off x="21259605" y="330655"/>
              <a:ext cx="68589" cy="68589"/>
              <a:chOff x="0" y="0"/>
              <a:chExt cx="812800" cy="812800"/>
            </a:xfrm>
          </p:grpSpPr>
          <p:sp>
            <p:nvSpPr>
              <p:cNvPr id="98" name="Freeform 25">
                <a:extLst>
                  <a:ext uri="{FF2B5EF4-FFF2-40B4-BE49-F238E27FC236}">
                    <a16:creationId xmlns:a16="http://schemas.microsoft.com/office/drawing/2014/main" id="{4AC59777-4BD6-ADB3-FC25-A165EDC41E7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99" name="TextBox 26">
                <a:extLst>
                  <a:ext uri="{FF2B5EF4-FFF2-40B4-BE49-F238E27FC236}">
                    <a16:creationId xmlns:a16="http://schemas.microsoft.com/office/drawing/2014/main" id="{D348EB4F-27AE-FB45-BEEC-C88EC8EBE57F}"/>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86" name="Freeform 27">
              <a:extLst>
                <a:ext uri="{FF2B5EF4-FFF2-40B4-BE49-F238E27FC236}">
                  <a16:creationId xmlns:a16="http://schemas.microsoft.com/office/drawing/2014/main" id="{83FA9986-4283-B8BB-1E6E-36B301DAD46D}"/>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87" name="Freeform 28">
              <a:extLst>
                <a:ext uri="{FF2B5EF4-FFF2-40B4-BE49-F238E27FC236}">
                  <a16:creationId xmlns:a16="http://schemas.microsoft.com/office/drawing/2014/main" id="{FC1F5D38-E1CB-334B-732A-714EA47117A0}"/>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88" name="Freeform 29">
              <a:extLst>
                <a:ext uri="{FF2B5EF4-FFF2-40B4-BE49-F238E27FC236}">
                  <a16:creationId xmlns:a16="http://schemas.microsoft.com/office/drawing/2014/main" id="{3E6021E3-1E50-6B4C-A20D-D8C04EEAB306}"/>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89" name="TextBox 30">
              <a:extLst>
                <a:ext uri="{FF2B5EF4-FFF2-40B4-BE49-F238E27FC236}">
                  <a16:creationId xmlns:a16="http://schemas.microsoft.com/office/drawing/2014/main" id="{9D703EEC-27C2-1DD6-C813-C05CF27A3FBE}"/>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90" name="TextBox 31">
              <a:extLst>
                <a:ext uri="{FF2B5EF4-FFF2-40B4-BE49-F238E27FC236}">
                  <a16:creationId xmlns:a16="http://schemas.microsoft.com/office/drawing/2014/main" id="{A16021FE-0BAE-6699-2F0B-FA473F53DE16}"/>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91" name="TextBox 32">
              <a:extLst>
                <a:ext uri="{FF2B5EF4-FFF2-40B4-BE49-F238E27FC236}">
                  <a16:creationId xmlns:a16="http://schemas.microsoft.com/office/drawing/2014/main" id="{945F1E1F-4A19-C5A2-6E34-0B859A1D2130}"/>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92" name="TextBox 33">
              <a:extLst>
                <a:ext uri="{FF2B5EF4-FFF2-40B4-BE49-F238E27FC236}">
                  <a16:creationId xmlns:a16="http://schemas.microsoft.com/office/drawing/2014/main" id="{911010F4-DC03-0A40-B0D4-A752024E097F}"/>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93" name="TextBox 34">
              <a:extLst>
                <a:ext uri="{FF2B5EF4-FFF2-40B4-BE49-F238E27FC236}">
                  <a16:creationId xmlns:a16="http://schemas.microsoft.com/office/drawing/2014/main" id="{6E511E86-CD17-8F6B-C9AF-2FEEEE2C0725}"/>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94" name="TextBox 35">
              <a:extLst>
                <a:ext uri="{FF2B5EF4-FFF2-40B4-BE49-F238E27FC236}">
                  <a16:creationId xmlns:a16="http://schemas.microsoft.com/office/drawing/2014/main" id="{1DB3943B-85FB-0930-1652-E627277DF63E}"/>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95" name="TextBox 36">
              <a:extLst>
                <a:ext uri="{FF2B5EF4-FFF2-40B4-BE49-F238E27FC236}">
                  <a16:creationId xmlns:a16="http://schemas.microsoft.com/office/drawing/2014/main" id="{F4330701-8F34-F997-904A-D4B196A76D5D}"/>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96" name="TextBox 37">
              <a:extLst>
                <a:ext uri="{FF2B5EF4-FFF2-40B4-BE49-F238E27FC236}">
                  <a16:creationId xmlns:a16="http://schemas.microsoft.com/office/drawing/2014/main" id="{85C1BC2E-3B2B-35EF-C232-C45E229D7775}"/>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97" name="Freeform 38">
              <a:extLst>
                <a:ext uri="{FF2B5EF4-FFF2-40B4-BE49-F238E27FC236}">
                  <a16:creationId xmlns:a16="http://schemas.microsoft.com/office/drawing/2014/main" id="{CC3AE0E3-5707-C064-554A-494321D60A87}"/>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gr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195519" y="-3549537"/>
            <a:ext cx="17695750" cy="17386074"/>
          </a:xfrm>
          <a:custGeom>
            <a:avLst/>
            <a:gdLst/>
            <a:ahLst/>
            <a:cxnLst/>
            <a:rect l="l" t="t" r="r" b="b"/>
            <a:pathLst>
              <a:path w="17695750" h="17386074">
                <a:moveTo>
                  <a:pt x="0" y="0"/>
                </a:moveTo>
                <a:lnTo>
                  <a:pt x="17695750" y="0"/>
                </a:lnTo>
                <a:lnTo>
                  <a:pt x="17695750" y="17386074"/>
                </a:lnTo>
                <a:lnTo>
                  <a:pt x="0" y="17386074"/>
                </a:lnTo>
                <a:lnTo>
                  <a:pt x="0" y="0"/>
                </a:lnTo>
                <a:close/>
              </a:path>
            </a:pathLst>
          </a:custGeom>
          <a:blipFill>
            <a:blip r:embed="rId2"/>
            <a:stretch>
              <a:fillRect/>
            </a:stretch>
          </a:blipFill>
        </p:spPr>
      </p:sp>
      <p:grpSp>
        <p:nvGrpSpPr>
          <p:cNvPr id="3" name="Group 3"/>
          <p:cNvGrpSpPr/>
          <p:nvPr/>
        </p:nvGrpSpPr>
        <p:grpSpPr>
          <a:xfrm>
            <a:off x="1028700" y="-7729268"/>
            <a:ext cx="10302347" cy="7937608"/>
            <a:chOff x="0" y="0"/>
            <a:chExt cx="13736463" cy="10583477"/>
          </a:xfrm>
        </p:grpSpPr>
        <p:grpSp>
          <p:nvGrpSpPr>
            <p:cNvPr id="4" name="Group 4"/>
            <p:cNvGrpSpPr/>
            <p:nvPr/>
          </p:nvGrpSpPr>
          <p:grpSpPr>
            <a:xfrm>
              <a:off x="0" y="0"/>
              <a:ext cx="13736463" cy="10583477"/>
              <a:chOff x="0" y="0"/>
              <a:chExt cx="2713375" cy="2090563"/>
            </a:xfrm>
          </p:grpSpPr>
          <p:sp>
            <p:nvSpPr>
              <p:cNvPr id="5" name="Freeform 5"/>
              <p:cNvSpPr/>
              <p:nvPr/>
            </p:nvSpPr>
            <p:spPr>
              <a:xfrm>
                <a:off x="0" y="0"/>
                <a:ext cx="2713375" cy="2090563"/>
              </a:xfrm>
              <a:custGeom>
                <a:avLst/>
                <a:gdLst/>
                <a:ahLst/>
                <a:cxnLst/>
                <a:rect l="l" t="t" r="r" b="b"/>
                <a:pathLst>
                  <a:path w="2713375" h="2090563">
                    <a:moveTo>
                      <a:pt x="15029" y="0"/>
                    </a:moveTo>
                    <a:lnTo>
                      <a:pt x="2698346" y="0"/>
                    </a:lnTo>
                    <a:cubicBezTo>
                      <a:pt x="2702332" y="0"/>
                      <a:pt x="2706155" y="1583"/>
                      <a:pt x="2708973" y="4402"/>
                    </a:cubicBezTo>
                    <a:cubicBezTo>
                      <a:pt x="2711792" y="7221"/>
                      <a:pt x="2713375" y="11043"/>
                      <a:pt x="2713375" y="15029"/>
                    </a:cubicBezTo>
                    <a:lnTo>
                      <a:pt x="2713375" y="2075534"/>
                    </a:lnTo>
                    <a:cubicBezTo>
                      <a:pt x="2713375" y="2079520"/>
                      <a:pt x="2711792" y="2083343"/>
                      <a:pt x="2708973" y="2086161"/>
                    </a:cubicBezTo>
                    <a:cubicBezTo>
                      <a:pt x="2706155" y="2088980"/>
                      <a:pt x="2702332" y="2090563"/>
                      <a:pt x="2698346" y="2090563"/>
                    </a:cubicBezTo>
                    <a:lnTo>
                      <a:pt x="15029" y="2090563"/>
                    </a:lnTo>
                    <a:cubicBezTo>
                      <a:pt x="11043" y="2090563"/>
                      <a:pt x="7221" y="2088980"/>
                      <a:pt x="4402" y="2086161"/>
                    </a:cubicBezTo>
                    <a:cubicBezTo>
                      <a:pt x="1583" y="2083343"/>
                      <a:pt x="0" y="2079520"/>
                      <a:pt x="0" y="2075534"/>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6" name="TextBox 6"/>
              <p:cNvSpPr txBox="1"/>
              <p:nvPr/>
            </p:nvSpPr>
            <p:spPr>
              <a:xfrm>
                <a:off x="0" y="38100"/>
                <a:ext cx="2713375" cy="2052463"/>
              </a:xfrm>
              <a:prstGeom prst="rect">
                <a:avLst/>
              </a:prstGeom>
            </p:spPr>
            <p:txBody>
              <a:bodyPr lIns="50800" tIns="50800" rIns="50800" bIns="50800" rtlCol="0" anchor="ctr"/>
              <a:lstStyle/>
              <a:p>
                <a:pPr algn="l">
                  <a:lnSpc>
                    <a:spcPts val="2100"/>
                  </a:lnSpc>
                </a:pPr>
                <a:endParaRPr/>
              </a:p>
            </p:txBody>
          </p:sp>
        </p:grpSp>
        <p:sp>
          <p:nvSpPr>
            <p:cNvPr id="7" name="Freeform 7"/>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8" name="Freeform 8"/>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9" name="Freeform 9"/>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10" name="AutoShape 10"/>
            <p:cNvSpPr/>
            <p:nvPr/>
          </p:nvSpPr>
          <p:spPr>
            <a:xfrm>
              <a:off x="596700" y="2738383"/>
              <a:ext cx="12543062" cy="0"/>
            </a:xfrm>
            <a:prstGeom prst="line">
              <a:avLst/>
            </a:prstGeom>
            <a:ln w="50800" cap="flat">
              <a:solidFill>
                <a:srgbClr val="D8D8D8">
                  <a:alpha val="0"/>
                </a:srgbClr>
              </a:solidFill>
              <a:prstDash val="solid"/>
              <a:headEnd type="none" w="sm" len="sm"/>
              <a:tailEnd type="none" w="sm" len="sm"/>
            </a:ln>
          </p:spPr>
        </p:sp>
        <p:sp>
          <p:nvSpPr>
            <p:cNvPr id="11" name="TextBox 11"/>
            <p:cNvSpPr txBox="1"/>
            <p:nvPr/>
          </p:nvSpPr>
          <p:spPr>
            <a:xfrm>
              <a:off x="596700" y="1256740"/>
              <a:ext cx="12620529"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Product Two</a:t>
              </a:r>
            </a:p>
          </p:txBody>
        </p:sp>
        <p:sp>
          <p:nvSpPr>
            <p:cNvPr id="12" name="TextBox 12"/>
            <p:cNvSpPr txBox="1"/>
            <p:nvPr/>
          </p:nvSpPr>
          <p:spPr>
            <a:xfrm>
              <a:off x="596700" y="3347983"/>
              <a:ext cx="12620529" cy="5867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Magna sit amet purus gravida. Eu ultrices vitae auctor eu augue ut lectus arcu. Eleifend mi in nulla posuere sollicitudin aliquam ultrices sagittis orci. Euismod elementum nisi quis eleifend quam adipiscing vitae proin sagittis. Amet consectetur adipiscing elit ut aliquam. Vel fringilla est ullamcorper eget nulla facilisi. Lectus sit amet </a:t>
              </a:r>
            </a:p>
          </p:txBody>
        </p:sp>
      </p:grpSp>
      <p:grpSp>
        <p:nvGrpSpPr>
          <p:cNvPr id="13" name="Group 13"/>
          <p:cNvGrpSpPr/>
          <p:nvPr/>
        </p:nvGrpSpPr>
        <p:grpSpPr>
          <a:xfrm>
            <a:off x="11725015" y="-4932763"/>
            <a:ext cx="5534285" cy="5141103"/>
            <a:chOff x="0" y="0"/>
            <a:chExt cx="7379046" cy="6854804"/>
          </a:xfrm>
        </p:grpSpPr>
        <p:sp>
          <p:nvSpPr>
            <p:cNvPr id="14" name="Freeform 14"/>
            <p:cNvSpPr/>
            <p:nvPr/>
          </p:nvSpPr>
          <p:spPr>
            <a:xfrm>
              <a:off x="0" y="0"/>
              <a:ext cx="7379046" cy="6854804"/>
            </a:xfrm>
            <a:custGeom>
              <a:avLst/>
              <a:gdLst/>
              <a:ahLst/>
              <a:cxnLst/>
              <a:rect l="l" t="t" r="r" b="b"/>
              <a:pathLst>
                <a:path w="7379046" h="6854804">
                  <a:moveTo>
                    <a:pt x="0" y="0"/>
                  </a:moveTo>
                  <a:lnTo>
                    <a:pt x="7379046" y="0"/>
                  </a:lnTo>
                  <a:lnTo>
                    <a:pt x="7379046" y="6854804"/>
                  </a:lnTo>
                  <a:lnTo>
                    <a:pt x="0" y="6854804"/>
                  </a:lnTo>
                  <a:lnTo>
                    <a:pt x="0" y="0"/>
                  </a:lnTo>
                  <a:close/>
                </a:path>
              </a:pathLst>
            </a:custGeom>
            <a:blipFill>
              <a:blip r:embed="rId5">
                <a:alphaModFix amt="0"/>
              </a:blip>
              <a:stretch>
                <a:fillRect t="-30786" b="-30786"/>
              </a:stretch>
            </a:blipFill>
          </p:spPr>
        </p:sp>
        <p:sp>
          <p:nvSpPr>
            <p:cNvPr id="15" name="Freeform 15"/>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16" name="Freeform 16"/>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grpSp>
      <p:grpSp>
        <p:nvGrpSpPr>
          <p:cNvPr id="17" name="Group 17"/>
          <p:cNvGrpSpPr/>
          <p:nvPr/>
        </p:nvGrpSpPr>
        <p:grpSpPr>
          <a:xfrm>
            <a:off x="11725015" y="-2188114"/>
            <a:ext cx="2465351" cy="2396455"/>
            <a:chOff x="0" y="0"/>
            <a:chExt cx="3287134" cy="3195273"/>
          </a:xfrm>
        </p:grpSpPr>
        <p:sp>
          <p:nvSpPr>
            <p:cNvPr id="18" name="Freeform 18"/>
            <p:cNvSpPr/>
            <p:nvPr/>
          </p:nvSpPr>
          <p:spPr>
            <a:xfrm>
              <a:off x="0" y="0"/>
              <a:ext cx="3287134" cy="3195273"/>
            </a:xfrm>
            <a:custGeom>
              <a:avLst/>
              <a:gdLst/>
              <a:ahLst/>
              <a:cxnLst/>
              <a:rect l="l" t="t" r="r" b="b"/>
              <a:pathLst>
                <a:path w="3287134" h="3195273">
                  <a:moveTo>
                    <a:pt x="0" y="0"/>
                  </a:moveTo>
                  <a:lnTo>
                    <a:pt x="3287134" y="0"/>
                  </a:lnTo>
                  <a:lnTo>
                    <a:pt x="3287134" y="3195273"/>
                  </a:lnTo>
                  <a:lnTo>
                    <a:pt x="0" y="3195273"/>
                  </a:lnTo>
                  <a:lnTo>
                    <a:pt x="0" y="0"/>
                  </a:lnTo>
                  <a:close/>
                </a:path>
              </a:pathLst>
            </a:custGeom>
            <a:blipFill>
              <a:blip r:embed="rId6">
                <a:alphaModFix amt="0"/>
              </a:blip>
              <a:stretch>
                <a:fillRect t="-54408"/>
              </a:stretch>
            </a:blipFill>
          </p:spPr>
        </p:sp>
        <p:sp>
          <p:nvSpPr>
            <p:cNvPr id="19" name="Freeform 19"/>
            <p:cNvSpPr/>
            <p:nvPr/>
          </p:nvSpPr>
          <p:spPr>
            <a:xfrm>
              <a:off x="0" y="0"/>
              <a:ext cx="1604548" cy="545763"/>
            </a:xfrm>
            <a:custGeom>
              <a:avLst/>
              <a:gdLst/>
              <a:ahLst/>
              <a:cxnLst/>
              <a:rect l="l" t="t" r="r" b="b"/>
              <a:pathLst>
                <a:path w="1604548" h="545763">
                  <a:moveTo>
                    <a:pt x="0" y="0"/>
                  </a:moveTo>
                  <a:lnTo>
                    <a:pt x="1604548" y="0"/>
                  </a:lnTo>
                  <a:lnTo>
                    <a:pt x="1604548"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252204" b="-935482"/>
              </a:stretch>
            </a:blipFill>
          </p:spPr>
        </p:sp>
        <p:sp>
          <p:nvSpPr>
            <p:cNvPr id="20" name="Freeform 20"/>
            <p:cNvSpPr/>
            <p:nvPr/>
          </p:nvSpPr>
          <p:spPr>
            <a:xfrm>
              <a:off x="1242695" y="0"/>
              <a:ext cx="2044439" cy="545763"/>
            </a:xfrm>
            <a:custGeom>
              <a:avLst/>
              <a:gdLst/>
              <a:ahLst/>
              <a:cxnLst/>
              <a:rect l="l" t="t" r="r" b="b"/>
              <a:pathLst>
                <a:path w="2044439" h="545763">
                  <a:moveTo>
                    <a:pt x="0" y="0"/>
                  </a:moveTo>
                  <a:lnTo>
                    <a:pt x="2044439" y="0"/>
                  </a:lnTo>
                  <a:lnTo>
                    <a:pt x="204443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176422" b="-935482"/>
              </a:stretch>
            </a:blipFill>
          </p:spPr>
        </p:sp>
      </p:grpSp>
      <p:grpSp>
        <p:nvGrpSpPr>
          <p:cNvPr id="21" name="Group 21"/>
          <p:cNvGrpSpPr/>
          <p:nvPr/>
        </p:nvGrpSpPr>
        <p:grpSpPr>
          <a:xfrm>
            <a:off x="14793949" y="-2188114"/>
            <a:ext cx="2465351" cy="2396455"/>
            <a:chOff x="0" y="0"/>
            <a:chExt cx="3287134" cy="3195273"/>
          </a:xfrm>
        </p:grpSpPr>
        <p:sp>
          <p:nvSpPr>
            <p:cNvPr id="22" name="Freeform 22"/>
            <p:cNvSpPr/>
            <p:nvPr/>
          </p:nvSpPr>
          <p:spPr>
            <a:xfrm>
              <a:off x="0" y="0"/>
              <a:ext cx="3287134" cy="3195273"/>
            </a:xfrm>
            <a:custGeom>
              <a:avLst/>
              <a:gdLst/>
              <a:ahLst/>
              <a:cxnLst/>
              <a:rect l="l" t="t" r="r" b="b"/>
              <a:pathLst>
                <a:path w="3287134" h="3195273">
                  <a:moveTo>
                    <a:pt x="0" y="0"/>
                  </a:moveTo>
                  <a:lnTo>
                    <a:pt x="3287134" y="0"/>
                  </a:lnTo>
                  <a:lnTo>
                    <a:pt x="3287134" y="3195273"/>
                  </a:lnTo>
                  <a:lnTo>
                    <a:pt x="0" y="3195273"/>
                  </a:lnTo>
                  <a:lnTo>
                    <a:pt x="0" y="0"/>
                  </a:lnTo>
                  <a:close/>
                </a:path>
              </a:pathLst>
            </a:custGeom>
            <a:blipFill>
              <a:blip r:embed="rId7">
                <a:alphaModFix amt="0"/>
              </a:blip>
              <a:stretch>
                <a:fillRect t="-28130" b="-26278"/>
              </a:stretch>
            </a:blipFill>
          </p:spPr>
        </p:sp>
        <p:sp>
          <p:nvSpPr>
            <p:cNvPr id="23" name="Freeform 23"/>
            <p:cNvSpPr/>
            <p:nvPr/>
          </p:nvSpPr>
          <p:spPr>
            <a:xfrm>
              <a:off x="0" y="0"/>
              <a:ext cx="1604548" cy="545763"/>
            </a:xfrm>
            <a:custGeom>
              <a:avLst/>
              <a:gdLst/>
              <a:ahLst/>
              <a:cxnLst/>
              <a:rect l="l" t="t" r="r" b="b"/>
              <a:pathLst>
                <a:path w="1604548" h="545763">
                  <a:moveTo>
                    <a:pt x="0" y="0"/>
                  </a:moveTo>
                  <a:lnTo>
                    <a:pt x="1604548" y="0"/>
                  </a:lnTo>
                  <a:lnTo>
                    <a:pt x="1604548"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252204" b="-935482"/>
              </a:stretch>
            </a:blipFill>
          </p:spPr>
        </p:sp>
        <p:sp>
          <p:nvSpPr>
            <p:cNvPr id="24" name="Freeform 24"/>
            <p:cNvSpPr/>
            <p:nvPr/>
          </p:nvSpPr>
          <p:spPr>
            <a:xfrm>
              <a:off x="1242695" y="0"/>
              <a:ext cx="2044439" cy="545763"/>
            </a:xfrm>
            <a:custGeom>
              <a:avLst/>
              <a:gdLst/>
              <a:ahLst/>
              <a:cxnLst/>
              <a:rect l="l" t="t" r="r" b="b"/>
              <a:pathLst>
                <a:path w="2044439" h="545763">
                  <a:moveTo>
                    <a:pt x="0" y="0"/>
                  </a:moveTo>
                  <a:lnTo>
                    <a:pt x="2044439" y="0"/>
                  </a:lnTo>
                  <a:lnTo>
                    <a:pt x="204443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176422" b="-935482"/>
              </a:stretch>
            </a:blipFill>
          </p:spPr>
        </p:sp>
      </p:grpSp>
      <p:grpSp>
        <p:nvGrpSpPr>
          <p:cNvPr id="25" name="Group 25"/>
          <p:cNvGrpSpPr/>
          <p:nvPr/>
        </p:nvGrpSpPr>
        <p:grpSpPr>
          <a:xfrm>
            <a:off x="0" y="416680"/>
            <a:ext cx="18288000" cy="8416627"/>
            <a:chOff x="0" y="0"/>
            <a:chExt cx="24384000" cy="11222169"/>
          </a:xfrm>
        </p:grpSpPr>
        <p:sp>
          <p:nvSpPr>
            <p:cNvPr id="26" name="Freeform 26"/>
            <p:cNvSpPr/>
            <p:nvPr/>
          </p:nvSpPr>
          <p:spPr>
            <a:xfrm>
              <a:off x="0" y="0"/>
              <a:ext cx="24384000" cy="11222169"/>
            </a:xfrm>
            <a:custGeom>
              <a:avLst/>
              <a:gdLst/>
              <a:ahLst/>
              <a:cxnLst/>
              <a:rect l="l" t="t" r="r" b="b"/>
              <a:pathLst>
                <a:path w="24384000" h="11222169">
                  <a:moveTo>
                    <a:pt x="0" y="0"/>
                  </a:moveTo>
                  <a:lnTo>
                    <a:pt x="24384000" y="0"/>
                  </a:lnTo>
                  <a:lnTo>
                    <a:pt x="24384000" y="11222169"/>
                  </a:lnTo>
                  <a:lnTo>
                    <a:pt x="0" y="11222169"/>
                  </a:lnTo>
                  <a:lnTo>
                    <a:pt x="0" y="0"/>
                  </a:lnTo>
                  <a:close/>
                </a:path>
              </a:pathLst>
            </a:custGeom>
            <a:blipFill>
              <a:blip r:embed="rId8"/>
              <a:stretch>
                <a:fillRect t="-39991" b="-4773"/>
              </a:stretch>
            </a:blipFill>
          </p:spPr>
        </p:sp>
        <p:sp>
          <p:nvSpPr>
            <p:cNvPr id="27" name="Freeform 27"/>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r="-5176" b="-935482"/>
              </a:stretch>
            </a:blipFill>
          </p:spPr>
        </p:sp>
        <p:sp>
          <p:nvSpPr>
            <p:cNvPr id="28" name="Freeform 28"/>
            <p:cNvSpPr/>
            <p:nvPr/>
          </p:nvSpPr>
          <p:spPr>
            <a:xfrm>
              <a:off x="507150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27311" r="-6590" b="-935482"/>
              </a:stretch>
            </a:blipFill>
          </p:spPr>
        </p:sp>
        <p:sp>
          <p:nvSpPr>
            <p:cNvPr id="29" name="Freeform 29"/>
            <p:cNvSpPr/>
            <p:nvPr/>
          </p:nvSpPr>
          <p:spPr>
            <a:xfrm>
              <a:off x="20163540"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sp>
          <p:nvSpPr>
            <p:cNvPr id="30" name="AutoShape 30"/>
            <p:cNvSpPr/>
            <p:nvPr/>
          </p:nvSpPr>
          <p:spPr>
            <a:xfrm>
              <a:off x="1371600" y="9291291"/>
              <a:ext cx="21640800" cy="0"/>
            </a:xfrm>
            <a:prstGeom prst="line">
              <a:avLst/>
            </a:prstGeom>
            <a:ln w="50800" cap="flat">
              <a:solidFill>
                <a:srgbClr val="D8D8D8"/>
              </a:solidFill>
              <a:prstDash val="solid"/>
              <a:headEnd type="none" w="sm" len="sm"/>
              <a:tailEnd type="none" w="sm" len="sm"/>
            </a:ln>
          </p:spPr>
        </p:sp>
        <p:sp>
          <p:nvSpPr>
            <p:cNvPr id="31" name="Freeform 31"/>
            <p:cNvSpPr/>
            <p:nvPr/>
          </p:nvSpPr>
          <p:spPr>
            <a:xfrm>
              <a:off x="8942771"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27311" r="-6590" b="-935482"/>
              </a:stretch>
            </a:blipFill>
          </p:spPr>
        </p:sp>
        <p:sp>
          <p:nvSpPr>
            <p:cNvPr id="32" name="Freeform 32"/>
            <p:cNvSpPr/>
            <p:nvPr/>
          </p:nvSpPr>
          <p:spPr>
            <a:xfrm>
              <a:off x="12727222"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27311" r="-6590" b="-935482"/>
              </a:stretch>
            </a:blipFill>
          </p:spPr>
        </p:sp>
        <p:sp>
          <p:nvSpPr>
            <p:cNvPr id="33" name="Freeform 33"/>
            <p:cNvSpPr/>
            <p:nvPr/>
          </p:nvSpPr>
          <p:spPr>
            <a:xfrm>
              <a:off x="16598485"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27311" r="-6590" b="-935482"/>
              </a:stretch>
            </a:blipFill>
          </p:spPr>
        </p:sp>
        <p:sp>
          <p:nvSpPr>
            <p:cNvPr id="34" name="TextBox 34"/>
            <p:cNvSpPr txBox="1"/>
            <p:nvPr/>
          </p:nvSpPr>
          <p:spPr>
            <a:xfrm>
              <a:off x="1371600" y="9440516"/>
              <a:ext cx="21640800"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solidFill>
                  <a:latin typeface="Helvetica Now Display Bold"/>
                  <a:ea typeface="Helvetica Now Display Bold"/>
                  <a:cs typeface="Helvetica Now Display Bold"/>
                  <a:sym typeface="Helvetica Now Display Bold"/>
                </a:rPr>
                <a:t>Any Questions?</a:t>
              </a:r>
            </a:p>
          </p:txBody>
        </p:sp>
      </p:grpSp>
      <p:grpSp>
        <p:nvGrpSpPr>
          <p:cNvPr id="35" name="Group 35"/>
          <p:cNvGrpSpPr/>
          <p:nvPr/>
        </p:nvGrpSpPr>
        <p:grpSpPr>
          <a:xfrm>
            <a:off x="6956953" y="9865292"/>
            <a:ext cx="10302347" cy="5018159"/>
            <a:chOff x="0" y="0"/>
            <a:chExt cx="13736463" cy="6690878"/>
          </a:xfrm>
        </p:grpSpPr>
        <p:grpSp>
          <p:nvGrpSpPr>
            <p:cNvPr id="36" name="Group 36"/>
            <p:cNvGrpSpPr/>
            <p:nvPr/>
          </p:nvGrpSpPr>
          <p:grpSpPr>
            <a:xfrm>
              <a:off x="0" y="0"/>
              <a:ext cx="13736463" cy="6690878"/>
              <a:chOff x="0" y="0"/>
              <a:chExt cx="2713375" cy="1321655"/>
            </a:xfrm>
          </p:grpSpPr>
          <p:sp>
            <p:nvSpPr>
              <p:cNvPr id="37" name="Freeform 37"/>
              <p:cNvSpPr/>
              <p:nvPr/>
            </p:nvSpPr>
            <p:spPr>
              <a:xfrm>
                <a:off x="0" y="0"/>
                <a:ext cx="2713375" cy="1321655"/>
              </a:xfrm>
              <a:custGeom>
                <a:avLst/>
                <a:gdLst/>
                <a:ahLst/>
                <a:cxnLst/>
                <a:rect l="l" t="t" r="r" b="b"/>
                <a:pathLst>
                  <a:path w="2713375" h="1321655">
                    <a:moveTo>
                      <a:pt x="15029" y="0"/>
                    </a:moveTo>
                    <a:lnTo>
                      <a:pt x="2698346" y="0"/>
                    </a:lnTo>
                    <a:cubicBezTo>
                      <a:pt x="2702332" y="0"/>
                      <a:pt x="2706155" y="1583"/>
                      <a:pt x="2708973" y="4402"/>
                    </a:cubicBezTo>
                    <a:cubicBezTo>
                      <a:pt x="2711792" y="7221"/>
                      <a:pt x="2713375" y="11043"/>
                      <a:pt x="2713375" y="15029"/>
                    </a:cubicBezTo>
                    <a:lnTo>
                      <a:pt x="2713375" y="1306626"/>
                    </a:lnTo>
                    <a:cubicBezTo>
                      <a:pt x="2713375" y="1310612"/>
                      <a:pt x="2711792" y="1314434"/>
                      <a:pt x="2708973" y="1317253"/>
                    </a:cubicBezTo>
                    <a:cubicBezTo>
                      <a:pt x="2706155" y="1320072"/>
                      <a:pt x="2702332" y="1321655"/>
                      <a:pt x="2698346" y="1321655"/>
                    </a:cubicBezTo>
                    <a:lnTo>
                      <a:pt x="15029" y="1321655"/>
                    </a:lnTo>
                    <a:cubicBezTo>
                      <a:pt x="6729" y="1321655"/>
                      <a:pt x="0" y="1314926"/>
                      <a:pt x="0" y="1306626"/>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38" name="TextBox 38"/>
              <p:cNvSpPr txBox="1"/>
              <p:nvPr/>
            </p:nvSpPr>
            <p:spPr>
              <a:xfrm>
                <a:off x="0" y="28575"/>
                <a:ext cx="2713375" cy="1293080"/>
              </a:xfrm>
              <a:prstGeom prst="rect">
                <a:avLst/>
              </a:prstGeom>
            </p:spPr>
            <p:txBody>
              <a:bodyPr lIns="50800" tIns="50800" rIns="50800" bIns="50800" rtlCol="0" anchor="ctr"/>
              <a:lstStyle/>
              <a:p>
                <a:pPr algn="ctr">
                  <a:lnSpc>
                    <a:spcPts val="2100"/>
                  </a:lnSpc>
                </a:pPr>
                <a:endParaRPr/>
              </a:p>
            </p:txBody>
          </p:sp>
        </p:grpSp>
        <p:sp>
          <p:nvSpPr>
            <p:cNvPr id="39" name="Freeform 3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40" name="Freeform 40"/>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41" name="Freeform 41"/>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42" name="TextBox 42"/>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Contact Us</a:t>
              </a:r>
            </a:p>
          </p:txBody>
        </p:sp>
        <p:sp>
          <p:nvSpPr>
            <p:cNvPr id="43" name="AutoShape 43"/>
            <p:cNvSpPr/>
            <p:nvPr/>
          </p:nvSpPr>
          <p:spPr>
            <a:xfrm>
              <a:off x="596700" y="2550513"/>
              <a:ext cx="12543062" cy="0"/>
            </a:xfrm>
            <a:prstGeom prst="line">
              <a:avLst/>
            </a:prstGeom>
            <a:ln w="50800" cap="flat">
              <a:solidFill>
                <a:srgbClr val="D8D8D8">
                  <a:alpha val="0"/>
                </a:srgbClr>
              </a:solidFill>
              <a:prstDash val="solid"/>
              <a:headEnd type="none" w="sm" len="sm"/>
              <a:tailEnd type="none" w="sm" len="sm"/>
            </a:ln>
          </p:spPr>
        </p:sp>
        <p:sp>
          <p:nvSpPr>
            <p:cNvPr id="44" name="TextBox 44"/>
            <p:cNvSpPr txBox="1"/>
            <p:nvPr/>
          </p:nvSpPr>
          <p:spPr>
            <a:xfrm>
              <a:off x="660949" y="3087218"/>
              <a:ext cx="12495337" cy="388620"/>
            </a:xfrm>
            <a:prstGeom prst="rect">
              <a:avLst/>
            </a:prstGeom>
          </p:spPr>
          <p:txBody>
            <a:bodyPr lIns="0" tIns="0" rIns="0" bIns="0" rtlCol="0" anchor="t">
              <a:spAutoFit/>
            </a:bodyPr>
            <a:lstStyle/>
            <a:p>
              <a:pPr marL="0" lvl="0" indent="0" algn="l">
                <a:lnSpc>
                  <a:spcPts val="210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123 Anywhere St., Any City,ST 12345</a:t>
              </a:r>
            </a:p>
          </p:txBody>
        </p:sp>
        <p:sp>
          <p:nvSpPr>
            <p:cNvPr id="45" name="TextBox 45"/>
            <p:cNvSpPr txBox="1"/>
            <p:nvPr/>
          </p:nvSpPr>
          <p:spPr>
            <a:xfrm>
              <a:off x="660949" y="3728615"/>
              <a:ext cx="10538578" cy="388620"/>
            </a:xfrm>
            <a:prstGeom prst="rect">
              <a:avLst/>
            </a:prstGeom>
          </p:spPr>
          <p:txBody>
            <a:bodyPr lIns="0" tIns="0" rIns="0" bIns="0" rtlCol="0" anchor="t">
              <a:spAutoFit/>
            </a:bodyPr>
            <a:lstStyle/>
            <a:p>
              <a:pPr marL="0" lvl="0" indent="0" algn="l">
                <a:lnSpc>
                  <a:spcPts val="210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123-456-7890</a:t>
              </a:r>
            </a:p>
          </p:txBody>
        </p:sp>
        <p:sp>
          <p:nvSpPr>
            <p:cNvPr id="46" name="TextBox 46"/>
            <p:cNvSpPr txBox="1"/>
            <p:nvPr/>
          </p:nvSpPr>
          <p:spPr>
            <a:xfrm>
              <a:off x="660949" y="4370012"/>
              <a:ext cx="10538578" cy="388620"/>
            </a:xfrm>
            <a:prstGeom prst="rect">
              <a:avLst/>
            </a:prstGeom>
          </p:spPr>
          <p:txBody>
            <a:bodyPr lIns="0" tIns="0" rIns="0" bIns="0" rtlCol="0" anchor="t">
              <a:spAutoFit/>
            </a:bodyPr>
            <a:lstStyle/>
            <a:p>
              <a:pPr marL="0" lvl="0" indent="0" algn="l">
                <a:lnSpc>
                  <a:spcPts val="210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hello@reallygreatsite.com</a:t>
              </a:r>
            </a:p>
          </p:txBody>
        </p:sp>
        <p:sp>
          <p:nvSpPr>
            <p:cNvPr id="47" name="TextBox 47"/>
            <p:cNvSpPr txBox="1"/>
            <p:nvPr/>
          </p:nvSpPr>
          <p:spPr>
            <a:xfrm>
              <a:off x="660949" y="5652806"/>
              <a:ext cx="10538578" cy="388620"/>
            </a:xfrm>
            <a:prstGeom prst="rect">
              <a:avLst/>
            </a:prstGeom>
          </p:spPr>
          <p:txBody>
            <a:bodyPr lIns="0" tIns="0" rIns="0" bIns="0" rtlCol="0" anchor="t">
              <a:spAutoFit/>
            </a:bodyPr>
            <a:lstStyle/>
            <a:p>
              <a:pPr marL="0" lvl="0" indent="0" algn="l">
                <a:lnSpc>
                  <a:spcPts val="210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reallygreatsite.com</a:t>
              </a:r>
            </a:p>
          </p:txBody>
        </p:sp>
        <p:sp>
          <p:nvSpPr>
            <p:cNvPr id="48" name="TextBox 48"/>
            <p:cNvSpPr txBox="1"/>
            <p:nvPr/>
          </p:nvSpPr>
          <p:spPr>
            <a:xfrm>
              <a:off x="660949" y="5011409"/>
              <a:ext cx="10538578" cy="388620"/>
            </a:xfrm>
            <a:prstGeom prst="rect">
              <a:avLst/>
            </a:prstGeom>
          </p:spPr>
          <p:txBody>
            <a:bodyPr lIns="0" tIns="0" rIns="0" bIns="0" rtlCol="0" anchor="t">
              <a:spAutoFit/>
            </a:bodyPr>
            <a:lstStyle/>
            <a:p>
              <a:pPr marL="0" lvl="0" indent="0" algn="l">
                <a:lnSpc>
                  <a:spcPts val="210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@reallygreatsite</a:t>
              </a:r>
            </a:p>
          </p:txBody>
        </p:sp>
      </p:grpSp>
      <p:grpSp>
        <p:nvGrpSpPr>
          <p:cNvPr id="49" name="Group 49"/>
          <p:cNvGrpSpPr/>
          <p:nvPr/>
        </p:nvGrpSpPr>
        <p:grpSpPr>
          <a:xfrm>
            <a:off x="1028700" y="9865292"/>
            <a:ext cx="5371287" cy="5018159"/>
            <a:chOff x="0" y="0"/>
            <a:chExt cx="7161716" cy="6690878"/>
          </a:xfrm>
        </p:grpSpPr>
        <p:sp>
          <p:nvSpPr>
            <p:cNvPr id="50" name="Freeform 50"/>
            <p:cNvSpPr/>
            <p:nvPr/>
          </p:nvSpPr>
          <p:spPr>
            <a:xfrm>
              <a:off x="0" y="0"/>
              <a:ext cx="7161716" cy="6690878"/>
            </a:xfrm>
            <a:custGeom>
              <a:avLst/>
              <a:gdLst/>
              <a:ahLst/>
              <a:cxnLst/>
              <a:rect l="l" t="t" r="r" b="b"/>
              <a:pathLst>
                <a:path w="7161716" h="6690878">
                  <a:moveTo>
                    <a:pt x="0" y="0"/>
                  </a:moveTo>
                  <a:lnTo>
                    <a:pt x="7161716" y="0"/>
                  </a:lnTo>
                  <a:lnTo>
                    <a:pt x="7161716" y="6690878"/>
                  </a:lnTo>
                  <a:lnTo>
                    <a:pt x="0" y="6690878"/>
                  </a:lnTo>
                  <a:lnTo>
                    <a:pt x="0" y="0"/>
                  </a:lnTo>
                  <a:close/>
                </a:path>
              </a:pathLst>
            </a:custGeom>
            <a:blipFill>
              <a:blip r:embed="rId9">
                <a:alphaModFix amt="0"/>
              </a:blip>
              <a:stretch>
                <a:fillRect l="-20113" r="-20113"/>
              </a:stretch>
            </a:blipFill>
          </p:spPr>
        </p:sp>
        <p:sp>
          <p:nvSpPr>
            <p:cNvPr id="51" name="Freeform 51"/>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52" name="Freeform 52"/>
            <p:cNvSpPr/>
            <p:nvPr/>
          </p:nvSpPr>
          <p:spPr>
            <a:xfrm>
              <a:off x="2941256"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grpSp>
      <p:grpSp>
        <p:nvGrpSpPr>
          <p:cNvPr id="53" name="Group 53"/>
          <p:cNvGrpSpPr/>
          <p:nvPr/>
        </p:nvGrpSpPr>
        <p:grpSpPr>
          <a:xfrm>
            <a:off x="2300192" y="8833307"/>
            <a:ext cx="13687616" cy="1138393"/>
            <a:chOff x="0" y="0"/>
            <a:chExt cx="18250155" cy="1517858"/>
          </a:xfrm>
        </p:grpSpPr>
        <p:grpSp>
          <p:nvGrpSpPr>
            <p:cNvPr id="54" name="Group 54"/>
            <p:cNvGrpSpPr/>
            <p:nvPr/>
          </p:nvGrpSpPr>
          <p:grpSpPr>
            <a:xfrm>
              <a:off x="0" y="0"/>
              <a:ext cx="18250155" cy="1517858"/>
              <a:chOff x="0" y="0"/>
              <a:chExt cx="4274726" cy="355527"/>
            </a:xfrm>
          </p:grpSpPr>
          <p:sp>
            <p:nvSpPr>
              <p:cNvPr id="55" name="Freeform 55"/>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56" name="TextBox 56"/>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57" name="Freeform 57"/>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8" name="Freeform 58"/>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9" name="Freeform 59"/>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0" name="Freeform 60"/>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1" name="Freeform 61"/>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2" name="Freeform 62"/>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63" name="Freeform 63"/>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64" name="Freeform 64"/>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65" name="Freeform 65"/>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66" name="Freeform 66"/>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67" name="Freeform 67"/>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68" name="Freeform 68"/>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69" name="Freeform 69"/>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70" name="Freeform 70"/>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grpSp>
      <p:grpSp>
        <p:nvGrpSpPr>
          <p:cNvPr id="71" name="Group 71"/>
          <p:cNvGrpSpPr/>
          <p:nvPr/>
        </p:nvGrpSpPr>
        <p:grpSpPr>
          <a:xfrm>
            <a:off x="9586218" y="9865292"/>
            <a:ext cx="71872" cy="71872"/>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73" name="TextBox 73"/>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grpSp>
        <p:nvGrpSpPr>
          <p:cNvPr id="104" name="Group 9">
            <a:extLst>
              <a:ext uri="{FF2B5EF4-FFF2-40B4-BE49-F238E27FC236}">
                <a16:creationId xmlns:a16="http://schemas.microsoft.com/office/drawing/2014/main" id="{1380F8D4-304D-B70E-8DA7-5FA49FD768AF}"/>
              </a:ext>
            </a:extLst>
          </p:cNvPr>
          <p:cNvGrpSpPr/>
          <p:nvPr/>
        </p:nvGrpSpPr>
        <p:grpSpPr>
          <a:xfrm>
            <a:off x="-914402" y="0"/>
            <a:ext cx="20116795" cy="416680"/>
            <a:chOff x="-1219202" y="0"/>
            <a:chExt cx="26822393" cy="555574"/>
          </a:xfrm>
        </p:grpSpPr>
        <p:grpSp>
          <p:nvGrpSpPr>
            <p:cNvPr id="105" name="Group 10">
              <a:extLst>
                <a:ext uri="{FF2B5EF4-FFF2-40B4-BE49-F238E27FC236}">
                  <a16:creationId xmlns:a16="http://schemas.microsoft.com/office/drawing/2014/main" id="{3CA563CA-E5BC-48FF-561A-34988858A0AD}"/>
                </a:ext>
              </a:extLst>
            </p:cNvPr>
            <p:cNvGrpSpPr/>
            <p:nvPr/>
          </p:nvGrpSpPr>
          <p:grpSpPr>
            <a:xfrm>
              <a:off x="-1219202" y="0"/>
              <a:ext cx="26822393" cy="555574"/>
              <a:chOff x="-240830" y="0"/>
              <a:chExt cx="5298251" cy="109743"/>
            </a:xfrm>
          </p:grpSpPr>
          <p:sp>
            <p:nvSpPr>
              <p:cNvPr id="132" name="Freeform 11">
                <a:extLst>
                  <a:ext uri="{FF2B5EF4-FFF2-40B4-BE49-F238E27FC236}">
                    <a16:creationId xmlns:a16="http://schemas.microsoft.com/office/drawing/2014/main" id="{A118FADC-1590-A7D9-2160-8D0415767E86}"/>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33" name="TextBox 12">
                <a:extLst>
                  <a:ext uri="{FF2B5EF4-FFF2-40B4-BE49-F238E27FC236}">
                    <a16:creationId xmlns:a16="http://schemas.microsoft.com/office/drawing/2014/main" id="{BB23D065-FA21-4414-DE2B-D3E4260E9773}"/>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06" name="Group 13">
              <a:extLst>
                <a:ext uri="{FF2B5EF4-FFF2-40B4-BE49-F238E27FC236}">
                  <a16:creationId xmlns:a16="http://schemas.microsoft.com/office/drawing/2014/main" id="{F0255AE8-6ABE-5028-1B1E-37149EB26899}"/>
                </a:ext>
              </a:extLst>
            </p:cNvPr>
            <p:cNvGrpSpPr/>
            <p:nvPr/>
          </p:nvGrpSpPr>
          <p:grpSpPr>
            <a:xfrm>
              <a:off x="21603286" y="130081"/>
              <a:ext cx="295412" cy="295412"/>
              <a:chOff x="0" y="0"/>
              <a:chExt cx="812800" cy="812800"/>
            </a:xfrm>
          </p:grpSpPr>
          <p:sp>
            <p:nvSpPr>
              <p:cNvPr id="131" name="Freeform 14">
                <a:extLst>
                  <a:ext uri="{FF2B5EF4-FFF2-40B4-BE49-F238E27FC236}">
                    <a16:creationId xmlns:a16="http://schemas.microsoft.com/office/drawing/2014/main" id="{B97C4808-5717-E9BB-FE8C-8037FD04CC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8"/>
                <a:stretch>
                  <a:fillRect l="-33427" t="-36015" r="-28113" b="-11996"/>
                </a:stretch>
              </a:blipFill>
            </p:spPr>
          </p:sp>
        </p:grpSp>
        <p:grpSp>
          <p:nvGrpSpPr>
            <p:cNvPr id="107" name="Group 15">
              <a:extLst>
                <a:ext uri="{FF2B5EF4-FFF2-40B4-BE49-F238E27FC236}">
                  <a16:creationId xmlns:a16="http://schemas.microsoft.com/office/drawing/2014/main" id="{9AC2ACC7-E16D-08EF-6C76-A3C706BBAE4A}"/>
                </a:ext>
              </a:extLst>
            </p:cNvPr>
            <p:cNvGrpSpPr/>
            <p:nvPr/>
          </p:nvGrpSpPr>
          <p:grpSpPr>
            <a:xfrm>
              <a:off x="21074001" y="139780"/>
              <a:ext cx="282326" cy="121086"/>
              <a:chOff x="0" y="0"/>
              <a:chExt cx="55768" cy="23918"/>
            </a:xfrm>
          </p:grpSpPr>
          <p:sp>
            <p:nvSpPr>
              <p:cNvPr id="129" name="Freeform 16">
                <a:extLst>
                  <a:ext uri="{FF2B5EF4-FFF2-40B4-BE49-F238E27FC236}">
                    <a16:creationId xmlns:a16="http://schemas.microsoft.com/office/drawing/2014/main" id="{DBC27E8E-5AED-C509-73D4-5590ED89CC6E}"/>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30" name="TextBox 17">
                <a:extLst>
                  <a:ext uri="{FF2B5EF4-FFF2-40B4-BE49-F238E27FC236}">
                    <a16:creationId xmlns:a16="http://schemas.microsoft.com/office/drawing/2014/main" id="{637A848F-A1F9-A88A-E3F5-6001F52540FA}"/>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08" name="Group 18">
              <a:extLst>
                <a:ext uri="{FF2B5EF4-FFF2-40B4-BE49-F238E27FC236}">
                  <a16:creationId xmlns:a16="http://schemas.microsoft.com/office/drawing/2014/main" id="{D2303EB7-2956-6C1B-C6F3-4312F282CD62}"/>
                </a:ext>
              </a:extLst>
            </p:cNvPr>
            <p:cNvGrpSpPr/>
            <p:nvPr/>
          </p:nvGrpSpPr>
          <p:grpSpPr>
            <a:xfrm>
              <a:off x="21074001" y="304407"/>
              <a:ext cx="282326" cy="121086"/>
              <a:chOff x="0" y="0"/>
              <a:chExt cx="55768" cy="23918"/>
            </a:xfrm>
          </p:grpSpPr>
          <p:sp>
            <p:nvSpPr>
              <p:cNvPr id="127" name="Freeform 19">
                <a:extLst>
                  <a:ext uri="{FF2B5EF4-FFF2-40B4-BE49-F238E27FC236}">
                    <a16:creationId xmlns:a16="http://schemas.microsoft.com/office/drawing/2014/main" id="{1C21A74B-E74C-89C2-2D2B-3CD66352D816}"/>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28" name="TextBox 20">
                <a:extLst>
                  <a:ext uri="{FF2B5EF4-FFF2-40B4-BE49-F238E27FC236}">
                    <a16:creationId xmlns:a16="http://schemas.microsoft.com/office/drawing/2014/main" id="{2D027255-A243-D64C-31D6-3F43B484720F}"/>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09" name="Group 21">
              <a:extLst>
                <a:ext uri="{FF2B5EF4-FFF2-40B4-BE49-F238E27FC236}">
                  <a16:creationId xmlns:a16="http://schemas.microsoft.com/office/drawing/2014/main" id="{8BA909A7-3907-B81E-0BEB-3C5B23454F0D}"/>
                </a:ext>
              </a:extLst>
            </p:cNvPr>
            <p:cNvGrpSpPr/>
            <p:nvPr/>
          </p:nvGrpSpPr>
          <p:grpSpPr>
            <a:xfrm>
              <a:off x="21104665" y="166029"/>
              <a:ext cx="68589" cy="68589"/>
              <a:chOff x="0" y="0"/>
              <a:chExt cx="812800" cy="812800"/>
            </a:xfrm>
          </p:grpSpPr>
          <p:sp>
            <p:nvSpPr>
              <p:cNvPr id="125" name="Freeform 22">
                <a:extLst>
                  <a:ext uri="{FF2B5EF4-FFF2-40B4-BE49-F238E27FC236}">
                    <a16:creationId xmlns:a16="http://schemas.microsoft.com/office/drawing/2014/main" id="{8CDD2C75-25B0-ECC8-CC0E-C9459E2480D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6" name="TextBox 23">
                <a:extLst>
                  <a:ext uri="{FF2B5EF4-FFF2-40B4-BE49-F238E27FC236}">
                    <a16:creationId xmlns:a16="http://schemas.microsoft.com/office/drawing/2014/main" id="{A90D3B1A-5E0E-8430-9978-6507EE251123}"/>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10" name="Group 24">
              <a:extLst>
                <a:ext uri="{FF2B5EF4-FFF2-40B4-BE49-F238E27FC236}">
                  <a16:creationId xmlns:a16="http://schemas.microsoft.com/office/drawing/2014/main" id="{2EFF0096-73D7-571E-B6D5-C1E55CE2D663}"/>
                </a:ext>
              </a:extLst>
            </p:cNvPr>
            <p:cNvGrpSpPr/>
            <p:nvPr/>
          </p:nvGrpSpPr>
          <p:grpSpPr>
            <a:xfrm>
              <a:off x="21259605" y="330655"/>
              <a:ext cx="68589" cy="68589"/>
              <a:chOff x="0" y="0"/>
              <a:chExt cx="812800" cy="812800"/>
            </a:xfrm>
          </p:grpSpPr>
          <p:sp>
            <p:nvSpPr>
              <p:cNvPr id="123" name="Freeform 25">
                <a:extLst>
                  <a:ext uri="{FF2B5EF4-FFF2-40B4-BE49-F238E27FC236}">
                    <a16:creationId xmlns:a16="http://schemas.microsoft.com/office/drawing/2014/main" id="{51EDAF98-5399-B77A-2345-45205C181D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24" name="TextBox 26">
                <a:extLst>
                  <a:ext uri="{FF2B5EF4-FFF2-40B4-BE49-F238E27FC236}">
                    <a16:creationId xmlns:a16="http://schemas.microsoft.com/office/drawing/2014/main" id="{602658CD-A624-4FEF-FB83-712D6C1EB260}"/>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11" name="Freeform 27">
              <a:extLst>
                <a:ext uri="{FF2B5EF4-FFF2-40B4-BE49-F238E27FC236}">
                  <a16:creationId xmlns:a16="http://schemas.microsoft.com/office/drawing/2014/main" id="{168E6BE9-6561-2C47-CD56-B079BFB4383D}"/>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112" name="Freeform 28">
              <a:extLst>
                <a:ext uri="{FF2B5EF4-FFF2-40B4-BE49-F238E27FC236}">
                  <a16:creationId xmlns:a16="http://schemas.microsoft.com/office/drawing/2014/main" id="{5CABE53B-A5DA-04E0-2854-1F93C37DBEC4}"/>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113" name="Freeform 29">
              <a:extLst>
                <a:ext uri="{FF2B5EF4-FFF2-40B4-BE49-F238E27FC236}">
                  <a16:creationId xmlns:a16="http://schemas.microsoft.com/office/drawing/2014/main" id="{EA337BA6-8BDC-E93C-7C2C-E253480EB99C}"/>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114" name="TextBox 30">
              <a:extLst>
                <a:ext uri="{FF2B5EF4-FFF2-40B4-BE49-F238E27FC236}">
                  <a16:creationId xmlns:a16="http://schemas.microsoft.com/office/drawing/2014/main" id="{D0A68BF5-5874-3210-3A5C-B38AFB3AACE9}"/>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15" name="TextBox 31">
              <a:extLst>
                <a:ext uri="{FF2B5EF4-FFF2-40B4-BE49-F238E27FC236}">
                  <a16:creationId xmlns:a16="http://schemas.microsoft.com/office/drawing/2014/main" id="{A51C18B3-C9BD-320B-98C6-BDCDEE6D23B8}"/>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16" name="TextBox 32">
              <a:extLst>
                <a:ext uri="{FF2B5EF4-FFF2-40B4-BE49-F238E27FC236}">
                  <a16:creationId xmlns:a16="http://schemas.microsoft.com/office/drawing/2014/main" id="{5F36F494-D9DA-7D3E-E081-CC36257E03E9}"/>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17" name="TextBox 33">
              <a:extLst>
                <a:ext uri="{FF2B5EF4-FFF2-40B4-BE49-F238E27FC236}">
                  <a16:creationId xmlns:a16="http://schemas.microsoft.com/office/drawing/2014/main" id="{B153AC90-B810-C7D7-2B11-EDBA9D2249F1}"/>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18" name="TextBox 34">
              <a:extLst>
                <a:ext uri="{FF2B5EF4-FFF2-40B4-BE49-F238E27FC236}">
                  <a16:creationId xmlns:a16="http://schemas.microsoft.com/office/drawing/2014/main" id="{5C90EDE8-ED88-20B2-EAC4-A8232418888D}"/>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19" name="TextBox 35">
              <a:extLst>
                <a:ext uri="{FF2B5EF4-FFF2-40B4-BE49-F238E27FC236}">
                  <a16:creationId xmlns:a16="http://schemas.microsoft.com/office/drawing/2014/main" id="{B522BD24-C620-4839-5974-4D42E6D1F9EA}"/>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20" name="TextBox 36">
              <a:extLst>
                <a:ext uri="{FF2B5EF4-FFF2-40B4-BE49-F238E27FC236}">
                  <a16:creationId xmlns:a16="http://schemas.microsoft.com/office/drawing/2014/main" id="{7E82568B-6C62-1E3F-B3C6-28C8776A4423}"/>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21" name="TextBox 37">
              <a:extLst>
                <a:ext uri="{FF2B5EF4-FFF2-40B4-BE49-F238E27FC236}">
                  <a16:creationId xmlns:a16="http://schemas.microsoft.com/office/drawing/2014/main" id="{F8AF2645-30AC-ED0D-8EBA-BEC695BAE4A2}"/>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22" name="Freeform 38">
              <a:extLst>
                <a:ext uri="{FF2B5EF4-FFF2-40B4-BE49-F238E27FC236}">
                  <a16:creationId xmlns:a16="http://schemas.microsoft.com/office/drawing/2014/main" id="{736A0ED9-D216-11A9-BE20-96C23DDFBB9D}"/>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gr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11794" y="-3453392"/>
            <a:ext cx="17455619" cy="17193785"/>
          </a:xfrm>
          <a:custGeom>
            <a:avLst/>
            <a:gdLst/>
            <a:ahLst/>
            <a:cxnLst/>
            <a:rect l="l" t="t" r="r" b="b"/>
            <a:pathLst>
              <a:path w="17455619" h="17193785">
                <a:moveTo>
                  <a:pt x="0" y="0"/>
                </a:moveTo>
                <a:lnTo>
                  <a:pt x="17455619" y="0"/>
                </a:lnTo>
                <a:lnTo>
                  <a:pt x="17455619" y="17193784"/>
                </a:lnTo>
                <a:lnTo>
                  <a:pt x="0" y="17193784"/>
                </a:lnTo>
                <a:lnTo>
                  <a:pt x="0" y="0"/>
                </a:lnTo>
                <a:close/>
              </a:path>
            </a:pathLst>
          </a:custGeom>
          <a:blipFill>
            <a:blip r:embed="rId2"/>
            <a:stretch>
              <a:fillRect/>
            </a:stretch>
          </a:blipFill>
        </p:spPr>
      </p:sp>
      <p:sp>
        <p:nvSpPr>
          <p:cNvPr id="3" name="Freeform 3"/>
          <p:cNvSpPr/>
          <p:nvPr/>
        </p:nvSpPr>
        <p:spPr>
          <a:xfrm>
            <a:off x="-211762" y="-23217668"/>
            <a:ext cx="18711524" cy="23426008"/>
          </a:xfrm>
          <a:custGeom>
            <a:avLst/>
            <a:gdLst/>
            <a:ahLst/>
            <a:cxnLst/>
            <a:rect l="l" t="t" r="r" b="b"/>
            <a:pathLst>
              <a:path w="18711524" h="23426008">
                <a:moveTo>
                  <a:pt x="0" y="0"/>
                </a:moveTo>
                <a:lnTo>
                  <a:pt x="18711524" y="0"/>
                </a:lnTo>
                <a:lnTo>
                  <a:pt x="18711524" y="23426008"/>
                </a:lnTo>
                <a:lnTo>
                  <a:pt x="0" y="23426008"/>
                </a:lnTo>
                <a:lnTo>
                  <a:pt x="0" y="0"/>
                </a:lnTo>
                <a:close/>
              </a:path>
            </a:pathLst>
          </a:custGeom>
          <a:blipFill>
            <a:blip r:embed="rId3"/>
            <a:stretch>
              <a:fillRect/>
            </a:stretch>
          </a:blipFill>
        </p:spPr>
      </p:sp>
      <p:sp>
        <p:nvSpPr>
          <p:cNvPr id="4" name="TextBox 4"/>
          <p:cNvSpPr txBox="1"/>
          <p:nvPr/>
        </p:nvSpPr>
        <p:spPr>
          <a:xfrm>
            <a:off x="1028700" y="4457700"/>
            <a:ext cx="16230600" cy="1600200"/>
          </a:xfrm>
          <a:prstGeom prst="rect">
            <a:avLst/>
          </a:prstGeom>
        </p:spPr>
        <p:txBody>
          <a:bodyPr lIns="0" tIns="0" rIns="0" bIns="0" rtlCol="0" anchor="t">
            <a:spAutoFit/>
          </a:bodyPr>
          <a:lstStyle/>
          <a:p>
            <a:pPr algn="ctr">
              <a:lnSpc>
                <a:spcPts val="12000"/>
              </a:lnSpc>
            </a:pPr>
            <a:r>
              <a:rPr lang="en-US" sz="12000" b="1">
                <a:solidFill>
                  <a:srgbClr val="FFFFFF"/>
                </a:solidFill>
                <a:latin typeface="Helvetica Now Display Bold"/>
                <a:ea typeface="Helvetica Now Display Bold"/>
                <a:cs typeface="Helvetica Now Display Bold"/>
                <a:sym typeface="Helvetica Now Display Bold"/>
              </a:rPr>
              <a:t>감사합니다</a:t>
            </a:r>
          </a:p>
        </p:txBody>
      </p:sp>
      <p:grpSp>
        <p:nvGrpSpPr>
          <p:cNvPr id="5" name="Group 5"/>
          <p:cNvGrpSpPr/>
          <p:nvPr/>
        </p:nvGrpSpPr>
        <p:grpSpPr>
          <a:xfrm>
            <a:off x="9548396" y="-7692552"/>
            <a:ext cx="7710904" cy="7900892"/>
            <a:chOff x="0" y="0"/>
            <a:chExt cx="10281205" cy="10534523"/>
          </a:xfrm>
        </p:grpSpPr>
        <p:grpSp>
          <p:nvGrpSpPr>
            <p:cNvPr id="6" name="Group 6"/>
            <p:cNvGrpSpPr/>
            <p:nvPr/>
          </p:nvGrpSpPr>
          <p:grpSpPr>
            <a:xfrm>
              <a:off x="0" y="0"/>
              <a:ext cx="10281205" cy="10534523"/>
              <a:chOff x="0" y="0"/>
              <a:chExt cx="2030855" cy="2080893"/>
            </a:xfrm>
          </p:grpSpPr>
          <p:sp>
            <p:nvSpPr>
              <p:cNvPr id="7" name="Freeform 7"/>
              <p:cNvSpPr/>
              <p:nvPr/>
            </p:nvSpPr>
            <p:spPr>
              <a:xfrm>
                <a:off x="0" y="0"/>
                <a:ext cx="2030855" cy="2080894"/>
              </a:xfrm>
              <a:custGeom>
                <a:avLst/>
                <a:gdLst/>
                <a:ahLst/>
                <a:cxnLst/>
                <a:rect l="l" t="t" r="r" b="b"/>
                <a:pathLst>
                  <a:path w="2030855" h="2080894">
                    <a:moveTo>
                      <a:pt x="20080" y="0"/>
                    </a:moveTo>
                    <a:lnTo>
                      <a:pt x="2010775" y="0"/>
                    </a:lnTo>
                    <a:cubicBezTo>
                      <a:pt x="2021865" y="0"/>
                      <a:pt x="2030855" y="8990"/>
                      <a:pt x="2030855" y="20080"/>
                    </a:cubicBezTo>
                    <a:lnTo>
                      <a:pt x="2030855" y="2060813"/>
                    </a:lnTo>
                    <a:cubicBezTo>
                      <a:pt x="2030855" y="2071903"/>
                      <a:pt x="2021865" y="2080894"/>
                      <a:pt x="2010775" y="2080894"/>
                    </a:cubicBezTo>
                    <a:lnTo>
                      <a:pt x="20080" y="2080894"/>
                    </a:lnTo>
                    <a:cubicBezTo>
                      <a:pt x="8990" y="2080894"/>
                      <a:pt x="0" y="2071903"/>
                      <a:pt x="0" y="2060813"/>
                    </a:cubicBezTo>
                    <a:lnTo>
                      <a:pt x="0" y="20080"/>
                    </a:lnTo>
                    <a:cubicBezTo>
                      <a:pt x="0" y="8990"/>
                      <a:pt x="8990" y="0"/>
                      <a:pt x="20080" y="0"/>
                    </a:cubicBezTo>
                    <a:close/>
                  </a:path>
                </a:pathLst>
              </a:custGeom>
              <a:solidFill>
                <a:srgbClr val="2B2B2B">
                  <a:alpha val="0"/>
                </a:srgbClr>
              </a:solidFill>
            </p:spPr>
          </p:sp>
          <p:sp>
            <p:nvSpPr>
              <p:cNvPr id="8" name="TextBox 8"/>
              <p:cNvSpPr txBox="1"/>
              <p:nvPr/>
            </p:nvSpPr>
            <p:spPr>
              <a:xfrm>
                <a:off x="0" y="38100"/>
                <a:ext cx="2030855" cy="2042793"/>
              </a:xfrm>
              <a:prstGeom prst="rect">
                <a:avLst/>
              </a:prstGeom>
            </p:spPr>
            <p:txBody>
              <a:bodyPr lIns="50800" tIns="50800" rIns="50800" bIns="50800" rtlCol="0" anchor="ctr"/>
              <a:lstStyle/>
              <a:p>
                <a:pPr algn="ctr">
                  <a:lnSpc>
                    <a:spcPts val="2100"/>
                  </a:lnSpc>
                </a:pPr>
                <a:endParaRPr/>
              </a:p>
            </p:txBody>
          </p:sp>
        </p:grpSp>
        <p:sp>
          <p:nvSpPr>
            <p:cNvPr id="9" name="Freeform 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0" name="Freeform 10"/>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11" name="Freeform 11"/>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2" name="AutoShape 12"/>
            <p:cNvSpPr/>
            <p:nvPr/>
          </p:nvSpPr>
          <p:spPr>
            <a:xfrm>
              <a:off x="547871" y="4460340"/>
              <a:ext cx="9185463" cy="0"/>
            </a:xfrm>
            <a:prstGeom prst="line">
              <a:avLst/>
            </a:prstGeom>
            <a:ln w="50800" cap="flat">
              <a:solidFill>
                <a:srgbClr val="D8D8D8">
                  <a:alpha val="0"/>
                </a:srgbClr>
              </a:solidFill>
              <a:prstDash val="solid"/>
              <a:headEnd type="none" w="sm" len="sm"/>
              <a:tailEnd type="none" w="sm" len="sm"/>
            </a:ln>
          </p:spPr>
        </p:sp>
        <p:sp>
          <p:nvSpPr>
            <p:cNvPr id="13" name="TextBox 13"/>
            <p:cNvSpPr txBox="1"/>
            <p:nvPr/>
          </p:nvSpPr>
          <p:spPr>
            <a:xfrm>
              <a:off x="547871" y="2978698"/>
              <a:ext cx="9185463"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Vision</a:t>
              </a:r>
            </a:p>
          </p:txBody>
        </p:sp>
        <p:sp>
          <p:nvSpPr>
            <p:cNvPr id="14" name="TextBox 14"/>
            <p:cNvSpPr txBox="1"/>
            <p:nvPr/>
          </p:nvSpPr>
          <p:spPr>
            <a:xfrm>
              <a:off x="547871" y="4812684"/>
              <a:ext cx="9185463" cy="3352800"/>
            </a:xfrm>
            <a:prstGeom prst="rect">
              <a:avLst/>
            </a:prstGeom>
          </p:spPr>
          <p:txBody>
            <a:bodyPr lIns="0" tIns="0" rIns="0" bIns="0" rtlCol="0" anchor="t">
              <a:spAutoFit/>
            </a:bodyPr>
            <a:lstStyle/>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ctr">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grpSp>
        <p:nvGrpSpPr>
          <p:cNvPr id="15" name="Group 15"/>
          <p:cNvGrpSpPr/>
          <p:nvPr/>
        </p:nvGrpSpPr>
        <p:grpSpPr>
          <a:xfrm>
            <a:off x="1028700" y="-7692552"/>
            <a:ext cx="7710904" cy="7900892"/>
            <a:chOff x="0" y="0"/>
            <a:chExt cx="10281205" cy="10534523"/>
          </a:xfrm>
        </p:grpSpPr>
        <p:grpSp>
          <p:nvGrpSpPr>
            <p:cNvPr id="16" name="Group 16"/>
            <p:cNvGrpSpPr/>
            <p:nvPr/>
          </p:nvGrpSpPr>
          <p:grpSpPr>
            <a:xfrm>
              <a:off x="0" y="0"/>
              <a:ext cx="10281205" cy="10534523"/>
              <a:chOff x="0" y="0"/>
              <a:chExt cx="2030855" cy="2080893"/>
            </a:xfrm>
          </p:grpSpPr>
          <p:sp>
            <p:nvSpPr>
              <p:cNvPr id="17" name="Freeform 17"/>
              <p:cNvSpPr/>
              <p:nvPr/>
            </p:nvSpPr>
            <p:spPr>
              <a:xfrm>
                <a:off x="0" y="0"/>
                <a:ext cx="2030855" cy="2080894"/>
              </a:xfrm>
              <a:custGeom>
                <a:avLst/>
                <a:gdLst/>
                <a:ahLst/>
                <a:cxnLst/>
                <a:rect l="l" t="t" r="r" b="b"/>
                <a:pathLst>
                  <a:path w="2030855" h="2080894">
                    <a:moveTo>
                      <a:pt x="20080" y="0"/>
                    </a:moveTo>
                    <a:lnTo>
                      <a:pt x="2010775" y="0"/>
                    </a:lnTo>
                    <a:cubicBezTo>
                      <a:pt x="2021865" y="0"/>
                      <a:pt x="2030855" y="8990"/>
                      <a:pt x="2030855" y="20080"/>
                    </a:cubicBezTo>
                    <a:lnTo>
                      <a:pt x="2030855" y="2060813"/>
                    </a:lnTo>
                    <a:cubicBezTo>
                      <a:pt x="2030855" y="2071903"/>
                      <a:pt x="2021865" y="2080894"/>
                      <a:pt x="2010775" y="2080894"/>
                    </a:cubicBezTo>
                    <a:lnTo>
                      <a:pt x="20080" y="2080894"/>
                    </a:lnTo>
                    <a:cubicBezTo>
                      <a:pt x="8990" y="2080894"/>
                      <a:pt x="0" y="2071903"/>
                      <a:pt x="0" y="2060813"/>
                    </a:cubicBezTo>
                    <a:lnTo>
                      <a:pt x="0" y="20080"/>
                    </a:lnTo>
                    <a:cubicBezTo>
                      <a:pt x="0" y="8990"/>
                      <a:pt x="8990" y="0"/>
                      <a:pt x="20080" y="0"/>
                    </a:cubicBezTo>
                    <a:close/>
                  </a:path>
                </a:pathLst>
              </a:custGeom>
              <a:solidFill>
                <a:srgbClr val="2B2B2B">
                  <a:alpha val="0"/>
                </a:srgbClr>
              </a:solidFill>
            </p:spPr>
          </p:sp>
          <p:sp>
            <p:nvSpPr>
              <p:cNvPr id="18" name="TextBox 18"/>
              <p:cNvSpPr txBox="1"/>
              <p:nvPr/>
            </p:nvSpPr>
            <p:spPr>
              <a:xfrm>
                <a:off x="0" y="38100"/>
                <a:ext cx="2030855" cy="2042793"/>
              </a:xfrm>
              <a:prstGeom prst="rect">
                <a:avLst/>
              </a:prstGeom>
            </p:spPr>
            <p:txBody>
              <a:bodyPr lIns="50800" tIns="50800" rIns="50800" bIns="50800" rtlCol="0" anchor="ctr"/>
              <a:lstStyle/>
              <a:p>
                <a:pPr algn="ctr">
                  <a:lnSpc>
                    <a:spcPts val="2100"/>
                  </a:lnSpc>
                </a:pPr>
                <a:endParaRPr/>
              </a:p>
            </p:txBody>
          </p:sp>
        </p:grpSp>
        <p:sp>
          <p:nvSpPr>
            <p:cNvPr id="19" name="Freeform 1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0" name="Freeform 20"/>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21" name="Freeform 21"/>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2" name="AutoShape 22"/>
            <p:cNvSpPr/>
            <p:nvPr/>
          </p:nvSpPr>
          <p:spPr>
            <a:xfrm>
              <a:off x="547871" y="4460340"/>
              <a:ext cx="9185463" cy="0"/>
            </a:xfrm>
            <a:prstGeom prst="line">
              <a:avLst/>
            </a:prstGeom>
            <a:ln w="50800" cap="flat">
              <a:solidFill>
                <a:srgbClr val="D8D8D8">
                  <a:alpha val="0"/>
                </a:srgbClr>
              </a:solidFill>
              <a:prstDash val="solid"/>
              <a:headEnd type="none" w="sm" len="sm"/>
              <a:tailEnd type="none" w="sm" len="sm"/>
            </a:ln>
          </p:spPr>
        </p:sp>
        <p:sp>
          <p:nvSpPr>
            <p:cNvPr id="23" name="TextBox 23"/>
            <p:cNvSpPr txBox="1"/>
            <p:nvPr/>
          </p:nvSpPr>
          <p:spPr>
            <a:xfrm>
              <a:off x="547871" y="2978698"/>
              <a:ext cx="9185463"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Mission</a:t>
              </a:r>
            </a:p>
          </p:txBody>
        </p:sp>
        <p:sp>
          <p:nvSpPr>
            <p:cNvPr id="24" name="TextBox 24"/>
            <p:cNvSpPr txBox="1"/>
            <p:nvPr/>
          </p:nvSpPr>
          <p:spPr>
            <a:xfrm>
              <a:off x="547871" y="4812684"/>
              <a:ext cx="9185463" cy="3352800"/>
            </a:xfrm>
            <a:prstGeom prst="rect">
              <a:avLst/>
            </a:prstGeom>
          </p:spPr>
          <p:txBody>
            <a:bodyPr lIns="0" tIns="0" rIns="0" bIns="0" rtlCol="0" anchor="t">
              <a:spAutoFit/>
            </a:bodyPr>
            <a:lstStyle/>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ctr">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ctr">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grpSp>
        <p:nvGrpSpPr>
          <p:cNvPr id="25" name="Group 25"/>
          <p:cNvGrpSpPr/>
          <p:nvPr/>
        </p:nvGrpSpPr>
        <p:grpSpPr>
          <a:xfrm>
            <a:off x="1028700" y="9971701"/>
            <a:ext cx="10302347" cy="7937608"/>
            <a:chOff x="0" y="0"/>
            <a:chExt cx="13736463" cy="10583477"/>
          </a:xfrm>
        </p:grpSpPr>
        <p:grpSp>
          <p:nvGrpSpPr>
            <p:cNvPr id="26" name="Group 26"/>
            <p:cNvGrpSpPr/>
            <p:nvPr/>
          </p:nvGrpSpPr>
          <p:grpSpPr>
            <a:xfrm>
              <a:off x="0" y="0"/>
              <a:ext cx="13736463" cy="10583477"/>
              <a:chOff x="0" y="0"/>
              <a:chExt cx="2713375" cy="2090563"/>
            </a:xfrm>
          </p:grpSpPr>
          <p:sp>
            <p:nvSpPr>
              <p:cNvPr id="27" name="Freeform 27"/>
              <p:cNvSpPr/>
              <p:nvPr/>
            </p:nvSpPr>
            <p:spPr>
              <a:xfrm>
                <a:off x="0" y="0"/>
                <a:ext cx="2713375" cy="2090563"/>
              </a:xfrm>
              <a:custGeom>
                <a:avLst/>
                <a:gdLst/>
                <a:ahLst/>
                <a:cxnLst/>
                <a:rect l="l" t="t" r="r" b="b"/>
                <a:pathLst>
                  <a:path w="2713375" h="2090563">
                    <a:moveTo>
                      <a:pt x="15029" y="0"/>
                    </a:moveTo>
                    <a:lnTo>
                      <a:pt x="2698346" y="0"/>
                    </a:lnTo>
                    <a:cubicBezTo>
                      <a:pt x="2702332" y="0"/>
                      <a:pt x="2706155" y="1583"/>
                      <a:pt x="2708973" y="4402"/>
                    </a:cubicBezTo>
                    <a:cubicBezTo>
                      <a:pt x="2711792" y="7221"/>
                      <a:pt x="2713375" y="11043"/>
                      <a:pt x="2713375" y="15029"/>
                    </a:cubicBezTo>
                    <a:lnTo>
                      <a:pt x="2713375" y="2075534"/>
                    </a:lnTo>
                    <a:cubicBezTo>
                      <a:pt x="2713375" y="2079520"/>
                      <a:pt x="2711792" y="2083343"/>
                      <a:pt x="2708973" y="2086161"/>
                    </a:cubicBezTo>
                    <a:cubicBezTo>
                      <a:pt x="2706155" y="2088980"/>
                      <a:pt x="2702332" y="2090563"/>
                      <a:pt x="2698346" y="2090563"/>
                    </a:cubicBezTo>
                    <a:lnTo>
                      <a:pt x="15029" y="2090563"/>
                    </a:lnTo>
                    <a:cubicBezTo>
                      <a:pt x="11043" y="2090563"/>
                      <a:pt x="7221" y="2088980"/>
                      <a:pt x="4402" y="2086161"/>
                    </a:cubicBezTo>
                    <a:cubicBezTo>
                      <a:pt x="1583" y="2083343"/>
                      <a:pt x="0" y="2079520"/>
                      <a:pt x="0" y="2075534"/>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28" name="TextBox 28"/>
              <p:cNvSpPr txBox="1"/>
              <p:nvPr/>
            </p:nvSpPr>
            <p:spPr>
              <a:xfrm>
                <a:off x="0" y="38100"/>
                <a:ext cx="2713375" cy="2052463"/>
              </a:xfrm>
              <a:prstGeom prst="rect">
                <a:avLst/>
              </a:prstGeom>
            </p:spPr>
            <p:txBody>
              <a:bodyPr lIns="50800" tIns="50800" rIns="50800" bIns="50800" rtlCol="0" anchor="ctr"/>
              <a:lstStyle/>
              <a:p>
                <a:pPr algn="l">
                  <a:lnSpc>
                    <a:spcPts val="2100"/>
                  </a:lnSpc>
                </a:pPr>
                <a:endParaRPr/>
              </a:p>
            </p:txBody>
          </p:sp>
        </p:grpSp>
        <p:sp>
          <p:nvSpPr>
            <p:cNvPr id="29" name="Freeform 2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0" name="Freeform 30"/>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31" name="Freeform 31"/>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2" name="AutoShape 32"/>
            <p:cNvSpPr/>
            <p:nvPr/>
          </p:nvSpPr>
          <p:spPr>
            <a:xfrm>
              <a:off x="596700" y="2738383"/>
              <a:ext cx="12543062" cy="0"/>
            </a:xfrm>
            <a:prstGeom prst="line">
              <a:avLst/>
            </a:prstGeom>
            <a:ln w="50800" cap="flat">
              <a:solidFill>
                <a:srgbClr val="D8D8D8">
                  <a:alpha val="0"/>
                </a:srgbClr>
              </a:solidFill>
              <a:prstDash val="solid"/>
              <a:headEnd type="none" w="sm" len="sm"/>
              <a:tailEnd type="none" w="sm" len="sm"/>
            </a:ln>
          </p:spPr>
        </p:sp>
        <p:sp>
          <p:nvSpPr>
            <p:cNvPr id="33" name="TextBox 33"/>
            <p:cNvSpPr txBox="1"/>
            <p:nvPr/>
          </p:nvSpPr>
          <p:spPr>
            <a:xfrm>
              <a:off x="596700" y="1256740"/>
              <a:ext cx="12620529"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Our History</a:t>
              </a:r>
            </a:p>
          </p:txBody>
        </p:sp>
        <p:sp>
          <p:nvSpPr>
            <p:cNvPr id="34" name="TextBox 34"/>
            <p:cNvSpPr txBox="1"/>
            <p:nvPr/>
          </p:nvSpPr>
          <p:spPr>
            <a:xfrm>
              <a:off x="596700" y="3347983"/>
              <a:ext cx="12620529" cy="5867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Magna sit amet purus gravida. Eu ultrices vitae auctor eu augue ut lectus arcu. Eleifend mi in nulla posuere sollicitudin aliquam ultrices sagittis orci. Euismod elementum nisi quis eleifend quam adipiscing vitae proin sagittis. Amet consectetur adipiscing elit ut aliquam. Vel fringilla est ullamcorper eget nulla facilisi. Lectus sit amet </a:t>
              </a:r>
            </a:p>
          </p:txBody>
        </p:sp>
      </p:grpSp>
      <p:grpSp>
        <p:nvGrpSpPr>
          <p:cNvPr id="35" name="Group 35"/>
          <p:cNvGrpSpPr/>
          <p:nvPr/>
        </p:nvGrpSpPr>
        <p:grpSpPr>
          <a:xfrm>
            <a:off x="11725015" y="9971701"/>
            <a:ext cx="5534285" cy="7937608"/>
            <a:chOff x="0" y="0"/>
            <a:chExt cx="7379046" cy="10583477"/>
          </a:xfrm>
        </p:grpSpPr>
        <p:grpSp>
          <p:nvGrpSpPr>
            <p:cNvPr id="36" name="Group 36"/>
            <p:cNvGrpSpPr/>
            <p:nvPr/>
          </p:nvGrpSpPr>
          <p:grpSpPr>
            <a:xfrm>
              <a:off x="0" y="0"/>
              <a:ext cx="7379046" cy="10583477"/>
              <a:chOff x="0" y="0"/>
              <a:chExt cx="1457589" cy="2090563"/>
            </a:xfrm>
          </p:grpSpPr>
          <p:sp>
            <p:nvSpPr>
              <p:cNvPr id="37" name="Freeform 37"/>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38" name="TextBox 38"/>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39" name="Freeform 39"/>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6">
                <a:alphaModFix amt="0"/>
              </a:blip>
              <a:stretch>
                <a:fillRect t="-2226" b="-2226"/>
              </a:stretch>
            </a:blipFill>
          </p:spPr>
        </p:sp>
        <p:sp>
          <p:nvSpPr>
            <p:cNvPr id="40" name="Freeform 40"/>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41" name="Freeform 41"/>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72" name="Group 9">
            <a:extLst>
              <a:ext uri="{FF2B5EF4-FFF2-40B4-BE49-F238E27FC236}">
                <a16:creationId xmlns:a16="http://schemas.microsoft.com/office/drawing/2014/main" id="{81F134AA-90F0-A26B-C985-7B5EDF04AA23}"/>
              </a:ext>
            </a:extLst>
          </p:cNvPr>
          <p:cNvGrpSpPr/>
          <p:nvPr/>
        </p:nvGrpSpPr>
        <p:grpSpPr>
          <a:xfrm>
            <a:off x="-914402" y="0"/>
            <a:ext cx="20116795" cy="416680"/>
            <a:chOff x="-1219202" y="0"/>
            <a:chExt cx="26822393" cy="555574"/>
          </a:xfrm>
        </p:grpSpPr>
        <p:grpSp>
          <p:nvGrpSpPr>
            <p:cNvPr id="73" name="Group 10">
              <a:extLst>
                <a:ext uri="{FF2B5EF4-FFF2-40B4-BE49-F238E27FC236}">
                  <a16:creationId xmlns:a16="http://schemas.microsoft.com/office/drawing/2014/main" id="{4F005547-C9FE-9A05-3D5A-1FACFA3137D2}"/>
                </a:ext>
              </a:extLst>
            </p:cNvPr>
            <p:cNvGrpSpPr/>
            <p:nvPr/>
          </p:nvGrpSpPr>
          <p:grpSpPr>
            <a:xfrm>
              <a:off x="-1219202" y="0"/>
              <a:ext cx="26822393" cy="555574"/>
              <a:chOff x="-240830" y="0"/>
              <a:chExt cx="5298251" cy="109743"/>
            </a:xfrm>
          </p:grpSpPr>
          <p:sp>
            <p:nvSpPr>
              <p:cNvPr id="100" name="Freeform 11">
                <a:extLst>
                  <a:ext uri="{FF2B5EF4-FFF2-40B4-BE49-F238E27FC236}">
                    <a16:creationId xmlns:a16="http://schemas.microsoft.com/office/drawing/2014/main" id="{DCFA5F70-05D3-FB79-6A54-E0A9FFEE116E}"/>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01" name="TextBox 12">
                <a:extLst>
                  <a:ext uri="{FF2B5EF4-FFF2-40B4-BE49-F238E27FC236}">
                    <a16:creationId xmlns:a16="http://schemas.microsoft.com/office/drawing/2014/main" id="{F829B8FF-4062-5688-2201-136F89FCE4B4}"/>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74" name="Group 13">
              <a:extLst>
                <a:ext uri="{FF2B5EF4-FFF2-40B4-BE49-F238E27FC236}">
                  <a16:creationId xmlns:a16="http://schemas.microsoft.com/office/drawing/2014/main" id="{7B2706A3-C69C-0BA7-A3CA-D331D2C024D7}"/>
                </a:ext>
              </a:extLst>
            </p:cNvPr>
            <p:cNvGrpSpPr/>
            <p:nvPr/>
          </p:nvGrpSpPr>
          <p:grpSpPr>
            <a:xfrm>
              <a:off x="21603286" y="130081"/>
              <a:ext cx="295412" cy="295412"/>
              <a:chOff x="0" y="0"/>
              <a:chExt cx="812800" cy="812800"/>
            </a:xfrm>
          </p:grpSpPr>
          <p:sp>
            <p:nvSpPr>
              <p:cNvPr id="99" name="Freeform 14">
                <a:extLst>
                  <a:ext uri="{FF2B5EF4-FFF2-40B4-BE49-F238E27FC236}">
                    <a16:creationId xmlns:a16="http://schemas.microsoft.com/office/drawing/2014/main" id="{0702433F-3591-E602-7693-1499B32D16E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33427" t="-36015" r="-28113" b="-11996"/>
                </a:stretch>
              </a:blipFill>
            </p:spPr>
          </p:sp>
        </p:grpSp>
        <p:grpSp>
          <p:nvGrpSpPr>
            <p:cNvPr id="75" name="Group 15">
              <a:extLst>
                <a:ext uri="{FF2B5EF4-FFF2-40B4-BE49-F238E27FC236}">
                  <a16:creationId xmlns:a16="http://schemas.microsoft.com/office/drawing/2014/main" id="{D01A5B4D-3B8A-7CC5-8331-63A93705C220}"/>
                </a:ext>
              </a:extLst>
            </p:cNvPr>
            <p:cNvGrpSpPr/>
            <p:nvPr/>
          </p:nvGrpSpPr>
          <p:grpSpPr>
            <a:xfrm>
              <a:off x="21074001" y="139780"/>
              <a:ext cx="282326" cy="121086"/>
              <a:chOff x="0" y="0"/>
              <a:chExt cx="55768" cy="23918"/>
            </a:xfrm>
          </p:grpSpPr>
          <p:sp>
            <p:nvSpPr>
              <p:cNvPr id="97" name="Freeform 16">
                <a:extLst>
                  <a:ext uri="{FF2B5EF4-FFF2-40B4-BE49-F238E27FC236}">
                    <a16:creationId xmlns:a16="http://schemas.microsoft.com/office/drawing/2014/main" id="{DBA70FF7-5F09-BD27-DA26-F0A831222E71}"/>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98" name="TextBox 17">
                <a:extLst>
                  <a:ext uri="{FF2B5EF4-FFF2-40B4-BE49-F238E27FC236}">
                    <a16:creationId xmlns:a16="http://schemas.microsoft.com/office/drawing/2014/main" id="{7D120074-D4B1-2840-EF1E-BADF84E7699F}"/>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76" name="Group 18">
              <a:extLst>
                <a:ext uri="{FF2B5EF4-FFF2-40B4-BE49-F238E27FC236}">
                  <a16:creationId xmlns:a16="http://schemas.microsoft.com/office/drawing/2014/main" id="{562922F1-E942-209E-F2AC-3329DD7B9A57}"/>
                </a:ext>
              </a:extLst>
            </p:cNvPr>
            <p:cNvGrpSpPr/>
            <p:nvPr/>
          </p:nvGrpSpPr>
          <p:grpSpPr>
            <a:xfrm>
              <a:off x="21074001" y="304407"/>
              <a:ext cx="282326" cy="121086"/>
              <a:chOff x="0" y="0"/>
              <a:chExt cx="55768" cy="23918"/>
            </a:xfrm>
          </p:grpSpPr>
          <p:sp>
            <p:nvSpPr>
              <p:cNvPr id="95" name="Freeform 19">
                <a:extLst>
                  <a:ext uri="{FF2B5EF4-FFF2-40B4-BE49-F238E27FC236}">
                    <a16:creationId xmlns:a16="http://schemas.microsoft.com/office/drawing/2014/main" id="{732F54F7-E4B8-1852-D4CD-5CC58B716FD1}"/>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96" name="TextBox 20">
                <a:extLst>
                  <a:ext uri="{FF2B5EF4-FFF2-40B4-BE49-F238E27FC236}">
                    <a16:creationId xmlns:a16="http://schemas.microsoft.com/office/drawing/2014/main" id="{31CDF431-3BF6-85E8-B668-B02CCDED092F}"/>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77" name="Group 21">
              <a:extLst>
                <a:ext uri="{FF2B5EF4-FFF2-40B4-BE49-F238E27FC236}">
                  <a16:creationId xmlns:a16="http://schemas.microsoft.com/office/drawing/2014/main" id="{E7C10D10-B7CF-2EB7-FD4C-6179A3A51D03}"/>
                </a:ext>
              </a:extLst>
            </p:cNvPr>
            <p:cNvGrpSpPr/>
            <p:nvPr/>
          </p:nvGrpSpPr>
          <p:grpSpPr>
            <a:xfrm>
              <a:off x="21104665" y="166029"/>
              <a:ext cx="68589" cy="68589"/>
              <a:chOff x="0" y="0"/>
              <a:chExt cx="812800" cy="812800"/>
            </a:xfrm>
          </p:grpSpPr>
          <p:sp>
            <p:nvSpPr>
              <p:cNvPr id="93" name="Freeform 22">
                <a:extLst>
                  <a:ext uri="{FF2B5EF4-FFF2-40B4-BE49-F238E27FC236}">
                    <a16:creationId xmlns:a16="http://schemas.microsoft.com/office/drawing/2014/main" id="{73AEC528-128C-6825-8797-05DA0C75757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4" name="TextBox 23">
                <a:extLst>
                  <a:ext uri="{FF2B5EF4-FFF2-40B4-BE49-F238E27FC236}">
                    <a16:creationId xmlns:a16="http://schemas.microsoft.com/office/drawing/2014/main" id="{DD58C7E6-6FD6-E0E1-A227-B1CE91917375}"/>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78" name="Group 24">
              <a:extLst>
                <a:ext uri="{FF2B5EF4-FFF2-40B4-BE49-F238E27FC236}">
                  <a16:creationId xmlns:a16="http://schemas.microsoft.com/office/drawing/2014/main" id="{460AE3E9-F3F0-1B38-E5A3-E17F0D9A1BD0}"/>
                </a:ext>
              </a:extLst>
            </p:cNvPr>
            <p:cNvGrpSpPr/>
            <p:nvPr/>
          </p:nvGrpSpPr>
          <p:grpSpPr>
            <a:xfrm>
              <a:off x="21259605" y="330655"/>
              <a:ext cx="68589" cy="68589"/>
              <a:chOff x="0" y="0"/>
              <a:chExt cx="812800" cy="812800"/>
            </a:xfrm>
          </p:grpSpPr>
          <p:sp>
            <p:nvSpPr>
              <p:cNvPr id="91" name="Freeform 25">
                <a:extLst>
                  <a:ext uri="{FF2B5EF4-FFF2-40B4-BE49-F238E27FC236}">
                    <a16:creationId xmlns:a16="http://schemas.microsoft.com/office/drawing/2014/main" id="{E46A3D49-A7EE-2A9C-E06D-C8BF0CF6C67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92" name="TextBox 26">
                <a:extLst>
                  <a:ext uri="{FF2B5EF4-FFF2-40B4-BE49-F238E27FC236}">
                    <a16:creationId xmlns:a16="http://schemas.microsoft.com/office/drawing/2014/main" id="{926F1D07-803C-99F5-AAB8-95F09F281215}"/>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79" name="Freeform 27">
              <a:extLst>
                <a:ext uri="{FF2B5EF4-FFF2-40B4-BE49-F238E27FC236}">
                  <a16:creationId xmlns:a16="http://schemas.microsoft.com/office/drawing/2014/main" id="{2C272F4E-872B-26D9-099A-4DCF30FF6516}"/>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0" name="Freeform 28">
              <a:extLst>
                <a:ext uri="{FF2B5EF4-FFF2-40B4-BE49-F238E27FC236}">
                  <a16:creationId xmlns:a16="http://schemas.microsoft.com/office/drawing/2014/main" id="{79AAF9B2-765D-733F-E3DD-07545F79085A}"/>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1" name="Freeform 29">
              <a:extLst>
                <a:ext uri="{FF2B5EF4-FFF2-40B4-BE49-F238E27FC236}">
                  <a16:creationId xmlns:a16="http://schemas.microsoft.com/office/drawing/2014/main" id="{F8F8BED8-DFAD-001D-67BD-4659068AF533}"/>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2" name="TextBox 30">
              <a:extLst>
                <a:ext uri="{FF2B5EF4-FFF2-40B4-BE49-F238E27FC236}">
                  <a16:creationId xmlns:a16="http://schemas.microsoft.com/office/drawing/2014/main" id="{181FA60B-643F-1763-D576-E7655D98C7AA}"/>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83" name="TextBox 31">
              <a:extLst>
                <a:ext uri="{FF2B5EF4-FFF2-40B4-BE49-F238E27FC236}">
                  <a16:creationId xmlns:a16="http://schemas.microsoft.com/office/drawing/2014/main" id="{30073E1C-0B16-432F-B9B3-BDA313C9F14F}"/>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84" name="TextBox 32">
              <a:extLst>
                <a:ext uri="{FF2B5EF4-FFF2-40B4-BE49-F238E27FC236}">
                  <a16:creationId xmlns:a16="http://schemas.microsoft.com/office/drawing/2014/main" id="{7C74A871-98DA-77CD-60AA-7D85B61C5634}"/>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85" name="TextBox 33">
              <a:extLst>
                <a:ext uri="{FF2B5EF4-FFF2-40B4-BE49-F238E27FC236}">
                  <a16:creationId xmlns:a16="http://schemas.microsoft.com/office/drawing/2014/main" id="{96AF53D4-143D-9C02-B5E2-CD7B28B99756}"/>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86" name="TextBox 34">
              <a:extLst>
                <a:ext uri="{FF2B5EF4-FFF2-40B4-BE49-F238E27FC236}">
                  <a16:creationId xmlns:a16="http://schemas.microsoft.com/office/drawing/2014/main" id="{672EF100-A8A1-2611-A249-EAB5F6AE01AA}"/>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87" name="TextBox 35">
              <a:extLst>
                <a:ext uri="{FF2B5EF4-FFF2-40B4-BE49-F238E27FC236}">
                  <a16:creationId xmlns:a16="http://schemas.microsoft.com/office/drawing/2014/main" id="{1429E23B-D597-5357-43B2-82F69D95E2C6}"/>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88" name="TextBox 36">
              <a:extLst>
                <a:ext uri="{FF2B5EF4-FFF2-40B4-BE49-F238E27FC236}">
                  <a16:creationId xmlns:a16="http://schemas.microsoft.com/office/drawing/2014/main" id="{E94CB59B-214E-A11F-AD4F-77DBB6549048}"/>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89" name="TextBox 37">
              <a:extLst>
                <a:ext uri="{FF2B5EF4-FFF2-40B4-BE49-F238E27FC236}">
                  <a16:creationId xmlns:a16="http://schemas.microsoft.com/office/drawing/2014/main" id="{368DED36-75BD-6694-2912-6AA6761B786C}"/>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90" name="Freeform 38">
              <a:extLst>
                <a:ext uri="{FF2B5EF4-FFF2-40B4-BE49-F238E27FC236}">
                  <a16:creationId xmlns:a16="http://schemas.microsoft.com/office/drawing/2014/main" id="{BAAF3A5F-752A-F047-F208-E5754A799D9D}"/>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3206891" y="-18909875"/>
            <a:ext cx="19409355" cy="19118215"/>
          </a:xfrm>
          <a:custGeom>
            <a:avLst/>
            <a:gdLst/>
            <a:ahLst/>
            <a:cxnLst/>
            <a:rect l="l" t="t" r="r" b="b"/>
            <a:pathLst>
              <a:path w="19409355" h="19118215">
                <a:moveTo>
                  <a:pt x="0" y="0"/>
                </a:moveTo>
                <a:lnTo>
                  <a:pt x="19409356" y="0"/>
                </a:lnTo>
                <a:lnTo>
                  <a:pt x="19409356" y="19118215"/>
                </a:lnTo>
                <a:lnTo>
                  <a:pt x="0" y="19118215"/>
                </a:lnTo>
                <a:lnTo>
                  <a:pt x="0" y="0"/>
                </a:lnTo>
                <a:close/>
              </a:path>
            </a:pathLst>
          </a:custGeom>
          <a:blipFill>
            <a:blip r:embed="rId2"/>
            <a:stretch>
              <a:fillRect/>
            </a:stretch>
          </a:blipFill>
        </p:spPr>
      </p:sp>
      <p:grpSp>
        <p:nvGrpSpPr>
          <p:cNvPr id="3" name="Group 3"/>
          <p:cNvGrpSpPr/>
          <p:nvPr/>
        </p:nvGrpSpPr>
        <p:grpSpPr>
          <a:xfrm>
            <a:off x="6956953" y="-7855221"/>
            <a:ext cx="10302347" cy="7937608"/>
            <a:chOff x="0" y="0"/>
            <a:chExt cx="13736463" cy="10583477"/>
          </a:xfrm>
        </p:grpSpPr>
        <p:grpSp>
          <p:nvGrpSpPr>
            <p:cNvPr id="4" name="Group 4"/>
            <p:cNvGrpSpPr/>
            <p:nvPr/>
          </p:nvGrpSpPr>
          <p:grpSpPr>
            <a:xfrm>
              <a:off x="0" y="0"/>
              <a:ext cx="13736463" cy="10583477"/>
              <a:chOff x="0" y="0"/>
              <a:chExt cx="2713375" cy="2090563"/>
            </a:xfrm>
          </p:grpSpPr>
          <p:sp>
            <p:nvSpPr>
              <p:cNvPr id="5" name="Freeform 5"/>
              <p:cNvSpPr/>
              <p:nvPr/>
            </p:nvSpPr>
            <p:spPr>
              <a:xfrm>
                <a:off x="0" y="0"/>
                <a:ext cx="2713375" cy="2090563"/>
              </a:xfrm>
              <a:custGeom>
                <a:avLst/>
                <a:gdLst/>
                <a:ahLst/>
                <a:cxnLst/>
                <a:rect l="l" t="t" r="r" b="b"/>
                <a:pathLst>
                  <a:path w="2713375" h="2090563">
                    <a:moveTo>
                      <a:pt x="15029" y="0"/>
                    </a:moveTo>
                    <a:lnTo>
                      <a:pt x="2698346" y="0"/>
                    </a:lnTo>
                    <a:cubicBezTo>
                      <a:pt x="2702332" y="0"/>
                      <a:pt x="2706155" y="1583"/>
                      <a:pt x="2708973" y="4402"/>
                    </a:cubicBezTo>
                    <a:cubicBezTo>
                      <a:pt x="2711792" y="7221"/>
                      <a:pt x="2713375" y="11043"/>
                      <a:pt x="2713375" y="15029"/>
                    </a:cubicBezTo>
                    <a:lnTo>
                      <a:pt x="2713375" y="2075534"/>
                    </a:lnTo>
                    <a:cubicBezTo>
                      <a:pt x="2713375" y="2079520"/>
                      <a:pt x="2711792" y="2083343"/>
                      <a:pt x="2708973" y="2086161"/>
                    </a:cubicBezTo>
                    <a:cubicBezTo>
                      <a:pt x="2706155" y="2088980"/>
                      <a:pt x="2702332" y="2090563"/>
                      <a:pt x="2698346" y="2090563"/>
                    </a:cubicBezTo>
                    <a:lnTo>
                      <a:pt x="15029" y="2090563"/>
                    </a:lnTo>
                    <a:cubicBezTo>
                      <a:pt x="11043" y="2090563"/>
                      <a:pt x="7221" y="2088980"/>
                      <a:pt x="4402" y="2086161"/>
                    </a:cubicBezTo>
                    <a:cubicBezTo>
                      <a:pt x="1583" y="2083343"/>
                      <a:pt x="0" y="2079520"/>
                      <a:pt x="0" y="2075534"/>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6" name="TextBox 6"/>
              <p:cNvSpPr txBox="1"/>
              <p:nvPr/>
            </p:nvSpPr>
            <p:spPr>
              <a:xfrm>
                <a:off x="0" y="28575"/>
                <a:ext cx="2713375" cy="2061988"/>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8" name="Freeform 8"/>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9" name="Freeform 9"/>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10" name="TextBox 10"/>
            <p:cNvSpPr txBox="1"/>
            <p:nvPr/>
          </p:nvSpPr>
          <p:spPr>
            <a:xfrm>
              <a:off x="1777064" y="1256740"/>
              <a:ext cx="11440165" cy="1339215"/>
            </a:xfrm>
            <a:prstGeom prst="rect">
              <a:avLst/>
            </a:prstGeom>
          </p:spPr>
          <p:txBody>
            <a:bodyPr lIns="0" tIns="0" rIns="0" bIns="0" rtlCol="0" anchor="t">
              <a:spAutoFit/>
            </a:bodyPr>
            <a:lstStyle/>
            <a:p>
              <a:pPr marL="0" lvl="0" indent="0" algn="r">
                <a:lnSpc>
                  <a:spcPts val="7200"/>
                </a:lnSpc>
                <a:spcBef>
                  <a:spcPct val="0"/>
                </a:spcBef>
              </a:pPr>
              <a:r>
                <a:rPr lang="en-US" sz="7200" b="1" u="none" strike="noStrike">
                  <a:solidFill>
                    <a:srgbClr val="FFFFFF">
                      <a:alpha val="0"/>
                    </a:srgbClr>
                  </a:solidFill>
                  <a:latin typeface="Helvetica Now Display Bold"/>
                  <a:ea typeface="Helvetica Now Display Bold"/>
                  <a:cs typeface="Helvetica Now Display Bold"/>
                  <a:sym typeface="Helvetica Now Display Bold"/>
                </a:rPr>
                <a:t>Introduction</a:t>
              </a:r>
            </a:p>
          </p:txBody>
        </p:sp>
        <p:sp>
          <p:nvSpPr>
            <p:cNvPr id="11" name="TextBox 11"/>
            <p:cNvSpPr txBox="1"/>
            <p:nvPr/>
          </p:nvSpPr>
          <p:spPr>
            <a:xfrm>
              <a:off x="1777064" y="3004635"/>
              <a:ext cx="11440165" cy="1339215"/>
            </a:xfrm>
            <a:prstGeom prst="rect">
              <a:avLst/>
            </a:prstGeom>
          </p:spPr>
          <p:txBody>
            <a:bodyPr lIns="0" tIns="0" rIns="0" bIns="0" rtlCol="0" anchor="t">
              <a:spAutoFit/>
            </a:bodyPr>
            <a:lstStyle/>
            <a:p>
              <a:pPr marL="0" lvl="0" indent="0" algn="r">
                <a:lnSpc>
                  <a:spcPts val="7200"/>
                </a:lnSpc>
                <a:spcBef>
                  <a:spcPct val="0"/>
                </a:spcBef>
              </a:pPr>
              <a:r>
                <a:rPr lang="en-US" sz="7200" b="1" u="none" strike="noStrike">
                  <a:solidFill>
                    <a:srgbClr val="FFFFFF">
                      <a:alpha val="0"/>
                    </a:srgbClr>
                  </a:solidFill>
                  <a:latin typeface="Helvetica Now Display Bold"/>
                  <a:ea typeface="Helvetica Now Display Bold"/>
                  <a:cs typeface="Helvetica Now Display Bold"/>
                  <a:sym typeface="Helvetica Now Display Bold"/>
                </a:rPr>
                <a:t>About Us</a:t>
              </a:r>
            </a:p>
          </p:txBody>
        </p:sp>
        <p:sp>
          <p:nvSpPr>
            <p:cNvPr id="12" name="TextBox 12"/>
            <p:cNvSpPr txBox="1"/>
            <p:nvPr/>
          </p:nvSpPr>
          <p:spPr>
            <a:xfrm>
              <a:off x="1777064" y="4752530"/>
              <a:ext cx="11440165" cy="1339215"/>
            </a:xfrm>
            <a:prstGeom prst="rect">
              <a:avLst/>
            </a:prstGeom>
          </p:spPr>
          <p:txBody>
            <a:bodyPr lIns="0" tIns="0" rIns="0" bIns="0" rtlCol="0" anchor="t">
              <a:spAutoFit/>
            </a:bodyPr>
            <a:lstStyle/>
            <a:p>
              <a:pPr marL="0" lvl="0" indent="0" algn="r">
                <a:lnSpc>
                  <a:spcPts val="7200"/>
                </a:lnSpc>
                <a:spcBef>
                  <a:spcPct val="0"/>
                </a:spcBef>
              </a:pPr>
              <a:r>
                <a:rPr lang="en-US" sz="7200" b="1" u="none" strike="noStrike">
                  <a:solidFill>
                    <a:srgbClr val="FFFFFF">
                      <a:alpha val="0"/>
                    </a:srgbClr>
                  </a:solidFill>
                  <a:latin typeface="Helvetica Now Display Bold"/>
                  <a:ea typeface="Helvetica Now Display Bold"/>
                  <a:cs typeface="Helvetica Now Display Bold"/>
                  <a:sym typeface="Helvetica Now Display Bold"/>
                </a:rPr>
                <a:t>Our Products</a:t>
              </a:r>
            </a:p>
          </p:txBody>
        </p:sp>
        <p:sp>
          <p:nvSpPr>
            <p:cNvPr id="13" name="TextBox 13"/>
            <p:cNvSpPr txBox="1"/>
            <p:nvPr/>
          </p:nvSpPr>
          <p:spPr>
            <a:xfrm>
              <a:off x="1777064" y="6500425"/>
              <a:ext cx="11440165" cy="1339215"/>
            </a:xfrm>
            <a:prstGeom prst="rect">
              <a:avLst/>
            </a:prstGeom>
          </p:spPr>
          <p:txBody>
            <a:bodyPr lIns="0" tIns="0" rIns="0" bIns="0" rtlCol="0" anchor="t">
              <a:spAutoFit/>
            </a:bodyPr>
            <a:lstStyle/>
            <a:p>
              <a:pPr marL="0" lvl="0" indent="0" algn="r">
                <a:lnSpc>
                  <a:spcPts val="7200"/>
                </a:lnSpc>
                <a:spcBef>
                  <a:spcPct val="0"/>
                </a:spcBef>
              </a:pPr>
              <a:r>
                <a:rPr lang="en-US" sz="7200" b="1" u="none" strike="noStrike">
                  <a:solidFill>
                    <a:srgbClr val="FFFFFF">
                      <a:alpha val="0"/>
                    </a:srgbClr>
                  </a:solidFill>
                  <a:latin typeface="Helvetica Now Display Bold"/>
                  <a:ea typeface="Helvetica Now Display Bold"/>
                  <a:cs typeface="Helvetica Now Display Bold"/>
                  <a:sym typeface="Helvetica Now Display Bold"/>
                </a:rPr>
                <a:t>Chapter Title</a:t>
              </a:r>
            </a:p>
          </p:txBody>
        </p:sp>
        <p:sp>
          <p:nvSpPr>
            <p:cNvPr id="14" name="TextBox 14"/>
            <p:cNvSpPr txBox="1"/>
            <p:nvPr/>
          </p:nvSpPr>
          <p:spPr>
            <a:xfrm>
              <a:off x="1777064" y="8248319"/>
              <a:ext cx="11440165" cy="1339215"/>
            </a:xfrm>
            <a:prstGeom prst="rect">
              <a:avLst/>
            </a:prstGeom>
          </p:spPr>
          <p:txBody>
            <a:bodyPr lIns="0" tIns="0" rIns="0" bIns="0" rtlCol="0" anchor="t">
              <a:spAutoFit/>
            </a:bodyPr>
            <a:lstStyle/>
            <a:p>
              <a:pPr marL="0" lvl="0" indent="0" algn="r">
                <a:lnSpc>
                  <a:spcPts val="7200"/>
                </a:lnSpc>
                <a:spcBef>
                  <a:spcPct val="0"/>
                </a:spcBef>
              </a:pPr>
              <a:r>
                <a:rPr lang="en-US" sz="7200" b="1" u="none" strike="noStrike">
                  <a:solidFill>
                    <a:srgbClr val="FFFFFF">
                      <a:alpha val="0"/>
                    </a:srgbClr>
                  </a:solidFill>
                  <a:latin typeface="Helvetica Now Display Bold"/>
                  <a:ea typeface="Helvetica Now Display Bold"/>
                  <a:cs typeface="Helvetica Now Display Bold"/>
                  <a:sym typeface="Helvetica Now Display Bold"/>
                </a:rPr>
                <a:t>Chapter Title</a:t>
              </a:r>
            </a:p>
          </p:txBody>
        </p:sp>
        <p:sp>
          <p:nvSpPr>
            <p:cNvPr id="15" name="AutoShape 15"/>
            <p:cNvSpPr/>
            <p:nvPr/>
          </p:nvSpPr>
          <p:spPr>
            <a:xfrm>
              <a:off x="674167" y="9729962"/>
              <a:ext cx="12543062" cy="0"/>
            </a:xfrm>
            <a:prstGeom prst="line">
              <a:avLst/>
            </a:prstGeom>
            <a:ln w="50800" cap="flat">
              <a:solidFill>
                <a:srgbClr val="D8D8D8">
                  <a:alpha val="0"/>
                </a:srgbClr>
              </a:solidFill>
              <a:prstDash val="solid"/>
              <a:headEnd type="none" w="sm" len="sm"/>
              <a:tailEnd type="none" w="sm" len="sm"/>
            </a:ln>
          </p:spPr>
        </p:sp>
        <p:sp>
          <p:nvSpPr>
            <p:cNvPr id="16" name="AutoShape 16"/>
            <p:cNvSpPr/>
            <p:nvPr/>
          </p:nvSpPr>
          <p:spPr>
            <a:xfrm>
              <a:off x="674167" y="2738383"/>
              <a:ext cx="12543062" cy="0"/>
            </a:xfrm>
            <a:prstGeom prst="line">
              <a:avLst/>
            </a:prstGeom>
            <a:ln w="50800" cap="flat">
              <a:solidFill>
                <a:srgbClr val="D8D8D8">
                  <a:alpha val="0"/>
                </a:srgbClr>
              </a:solidFill>
              <a:prstDash val="solid"/>
              <a:headEnd type="none" w="sm" len="sm"/>
              <a:tailEnd type="none" w="sm" len="sm"/>
            </a:ln>
          </p:spPr>
        </p:sp>
        <p:sp>
          <p:nvSpPr>
            <p:cNvPr id="17" name="AutoShape 17"/>
            <p:cNvSpPr/>
            <p:nvPr/>
          </p:nvSpPr>
          <p:spPr>
            <a:xfrm>
              <a:off x="674167" y="4486277"/>
              <a:ext cx="12543062" cy="0"/>
            </a:xfrm>
            <a:prstGeom prst="line">
              <a:avLst/>
            </a:prstGeom>
            <a:ln w="50800" cap="flat">
              <a:solidFill>
                <a:srgbClr val="D8D8D8">
                  <a:alpha val="0"/>
                </a:srgbClr>
              </a:solidFill>
              <a:prstDash val="solid"/>
              <a:headEnd type="none" w="sm" len="sm"/>
              <a:tailEnd type="none" w="sm" len="sm"/>
            </a:ln>
          </p:spPr>
        </p:sp>
        <p:sp>
          <p:nvSpPr>
            <p:cNvPr id="18" name="AutoShape 18"/>
            <p:cNvSpPr/>
            <p:nvPr/>
          </p:nvSpPr>
          <p:spPr>
            <a:xfrm>
              <a:off x="674167" y="6234172"/>
              <a:ext cx="12543062" cy="0"/>
            </a:xfrm>
            <a:prstGeom prst="line">
              <a:avLst/>
            </a:prstGeom>
            <a:ln w="50800" cap="flat">
              <a:solidFill>
                <a:srgbClr val="D8D8D8">
                  <a:alpha val="0"/>
                </a:srgbClr>
              </a:solidFill>
              <a:prstDash val="solid"/>
              <a:headEnd type="none" w="sm" len="sm"/>
              <a:tailEnd type="none" w="sm" len="sm"/>
            </a:ln>
          </p:spPr>
        </p:sp>
        <p:sp>
          <p:nvSpPr>
            <p:cNvPr id="19" name="AutoShape 19"/>
            <p:cNvSpPr/>
            <p:nvPr/>
          </p:nvSpPr>
          <p:spPr>
            <a:xfrm>
              <a:off x="674167" y="7982067"/>
              <a:ext cx="12543062" cy="0"/>
            </a:xfrm>
            <a:prstGeom prst="line">
              <a:avLst/>
            </a:prstGeom>
            <a:ln w="50800" cap="flat">
              <a:solidFill>
                <a:srgbClr val="D8D8D8">
                  <a:alpha val="0"/>
                </a:srgbClr>
              </a:solidFill>
              <a:prstDash val="solid"/>
              <a:headEnd type="none" w="sm" len="sm"/>
              <a:tailEnd type="none" w="sm" len="sm"/>
            </a:ln>
          </p:spPr>
        </p:sp>
      </p:grpSp>
      <p:sp>
        <p:nvSpPr>
          <p:cNvPr id="20" name="Freeform 20"/>
          <p:cNvSpPr/>
          <p:nvPr/>
        </p:nvSpPr>
        <p:spPr>
          <a:xfrm>
            <a:off x="-211762" y="-6569504"/>
            <a:ext cx="18711524" cy="23426008"/>
          </a:xfrm>
          <a:custGeom>
            <a:avLst/>
            <a:gdLst/>
            <a:ahLst/>
            <a:cxnLst/>
            <a:rect l="l" t="t" r="r" b="b"/>
            <a:pathLst>
              <a:path w="18711524" h="23426008">
                <a:moveTo>
                  <a:pt x="0" y="0"/>
                </a:moveTo>
                <a:lnTo>
                  <a:pt x="18711524" y="0"/>
                </a:lnTo>
                <a:lnTo>
                  <a:pt x="18711524" y="23426008"/>
                </a:lnTo>
                <a:lnTo>
                  <a:pt x="0" y="23426008"/>
                </a:lnTo>
                <a:lnTo>
                  <a:pt x="0" y="0"/>
                </a:lnTo>
                <a:close/>
              </a:path>
            </a:pathLst>
          </a:custGeom>
          <a:blipFill>
            <a:blip r:embed="rId5"/>
            <a:stretch>
              <a:fillRect/>
            </a:stretch>
          </a:blipFill>
        </p:spPr>
      </p:sp>
      <p:grpSp>
        <p:nvGrpSpPr>
          <p:cNvPr id="21" name="Group 21"/>
          <p:cNvGrpSpPr/>
          <p:nvPr/>
        </p:nvGrpSpPr>
        <p:grpSpPr>
          <a:xfrm>
            <a:off x="6956953" y="9901228"/>
            <a:ext cx="10302347" cy="7937608"/>
            <a:chOff x="0" y="0"/>
            <a:chExt cx="13736463" cy="10583477"/>
          </a:xfrm>
        </p:grpSpPr>
        <p:grpSp>
          <p:nvGrpSpPr>
            <p:cNvPr id="22" name="Group 22"/>
            <p:cNvGrpSpPr/>
            <p:nvPr/>
          </p:nvGrpSpPr>
          <p:grpSpPr>
            <a:xfrm>
              <a:off x="0" y="0"/>
              <a:ext cx="13736463" cy="10583477"/>
              <a:chOff x="0" y="0"/>
              <a:chExt cx="2713375" cy="2090563"/>
            </a:xfrm>
          </p:grpSpPr>
          <p:sp>
            <p:nvSpPr>
              <p:cNvPr id="23" name="Freeform 23"/>
              <p:cNvSpPr/>
              <p:nvPr/>
            </p:nvSpPr>
            <p:spPr>
              <a:xfrm>
                <a:off x="0" y="0"/>
                <a:ext cx="2713375" cy="2090563"/>
              </a:xfrm>
              <a:custGeom>
                <a:avLst/>
                <a:gdLst/>
                <a:ahLst/>
                <a:cxnLst/>
                <a:rect l="l" t="t" r="r" b="b"/>
                <a:pathLst>
                  <a:path w="2713375" h="2090563">
                    <a:moveTo>
                      <a:pt x="15029" y="0"/>
                    </a:moveTo>
                    <a:lnTo>
                      <a:pt x="2698346" y="0"/>
                    </a:lnTo>
                    <a:cubicBezTo>
                      <a:pt x="2702332" y="0"/>
                      <a:pt x="2706155" y="1583"/>
                      <a:pt x="2708973" y="4402"/>
                    </a:cubicBezTo>
                    <a:cubicBezTo>
                      <a:pt x="2711792" y="7221"/>
                      <a:pt x="2713375" y="11043"/>
                      <a:pt x="2713375" y="15029"/>
                    </a:cubicBezTo>
                    <a:lnTo>
                      <a:pt x="2713375" y="2075534"/>
                    </a:lnTo>
                    <a:cubicBezTo>
                      <a:pt x="2713375" y="2079520"/>
                      <a:pt x="2711792" y="2083343"/>
                      <a:pt x="2708973" y="2086161"/>
                    </a:cubicBezTo>
                    <a:cubicBezTo>
                      <a:pt x="2706155" y="2088980"/>
                      <a:pt x="2702332" y="2090563"/>
                      <a:pt x="2698346" y="2090563"/>
                    </a:cubicBezTo>
                    <a:lnTo>
                      <a:pt x="15029" y="2090563"/>
                    </a:lnTo>
                    <a:cubicBezTo>
                      <a:pt x="11043" y="2090563"/>
                      <a:pt x="7221" y="2088980"/>
                      <a:pt x="4402" y="2086161"/>
                    </a:cubicBezTo>
                    <a:cubicBezTo>
                      <a:pt x="1583" y="2083343"/>
                      <a:pt x="0" y="2079520"/>
                      <a:pt x="0" y="2075534"/>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24" name="TextBox 24"/>
              <p:cNvSpPr txBox="1"/>
              <p:nvPr/>
            </p:nvSpPr>
            <p:spPr>
              <a:xfrm>
                <a:off x="0" y="0"/>
                <a:ext cx="2713375" cy="2090563"/>
              </a:xfrm>
              <a:prstGeom prst="rect">
                <a:avLst/>
              </a:prstGeom>
            </p:spPr>
            <p:txBody>
              <a:bodyPr lIns="50800" tIns="50800" rIns="50800" bIns="50800" rtlCol="0" anchor="ctr"/>
              <a:lstStyle/>
              <a:p>
                <a:pPr algn="ctr">
                  <a:lnSpc>
                    <a:spcPts val="2520"/>
                  </a:lnSpc>
                </a:pPr>
                <a:endParaRPr/>
              </a:p>
            </p:txBody>
          </p:sp>
        </p:grpSp>
        <p:sp>
          <p:nvSpPr>
            <p:cNvPr id="25" name="Freeform 25"/>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26" name="Freeform 26"/>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27" name="Freeform 27"/>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28" name="AutoShape 28"/>
            <p:cNvSpPr/>
            <p:nvPr/>
          </p:nvSpPr>
          <p:spPr>
            <a:xfrm>
              <a:off x="674167" y="2738383"/>
              <a:ext cx="12543062" cy="0"/>
            </a:xfrm>
            <a:prstGeom prst="line">
              <a:avLst/>
            </a:prstGeom>
            <a:ln w="50800" cap="flat">
              <a:solidFill>
                <a:srgbClr val="D8D8D8">
                  <a:alpha val="0"/>
                </a:srgbClr>
              </a:solidFill>
              <a:prstDash val="solid"/>
              <a:headEnd type="none" w="sm" len="sm"/>
              <a:tailEnd type="none" w="sm" len="sm"/>
            </a:ln>
          </p:spPr>
        </p:sp>
        <p:sp>
          <p:nvSpPr>
            <p:cNvPr id="29" name="TextBox 29"/>
            <p:cNvSpPr txBox="1"/>
            <p:nvPr/>
          </p:nvSpPr>
          <p:spPr>
            <a:xfrm>
              <a:off x="1777064" y="1256740"/>
              <a:ext cx="11440165" cy="1339215"/>
            </a:xfrm>
            <a:prstGeom prst="rect">
              <a:avLst/>
            </a:prstGeom>
          </p:spPr>
          <p:txBody>
            <a:bodyPr lIns="0" tIns="0" rIns="0" bIns="0" rtlCol="0" anchor="t">
              <a:spAutoFit/>
            </a:bodyPr>
            <a:lstStyle/>
            <a:p>
              <a:pPr marL="0" lvl="0" indent="0" algn="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Welcome</a:t>
              </a:r>
            </a:p>
          </p:txBody>
        </p:sp>
        <p:sp>
          <p:nvSpPr>
            <p:cNvPr id="30" name="TextBox 30"/>
            <p:cNvSpPr txBox="1"/>
            <p:nvPr/>
          </p:nvSpPr>
          <p:spPr>
            <a:xfrm>
              <a:off x="1379961" y="3347983"/>
              <a:ext cx="11837268" cy="6286500"/>
            </a:xfrm>
            <a:prstGeom prst="rect">
              <a:avLst/>
            </a:prstGeom>
          </p:spPr>
          <p:txBody>
            <a:bodyPr lIns="0" tIns="0" rIns="0" bIns="0" rtlCol="0" anchor="t">
              <a:spAutoFit/>
            </a:bodyPr>
            <a:lstStyle/>
            <a:p>
              <a:pPr marL="0" lvl="0" indent="0" algn="r">
                <a:lnSpc>
                  <a:spcPts val="2520"/>
                </a:lnSpc>
              </a:pPr>
              <a:r>
                <a:rPr lang="en-US" sz="2100" u="none" strike="noStrike">
                  <a:solidFill>
                    <a:srgbClr val="FFFFFF">
                      <a:alpha val="0"/>
                    </a:srgbClr>
                  </a:solidFill>
                  <a:latin typeface="Helvetica Now Display"/>
                  <a:ea typeface="Helvetica Now Display"/>
                  <a:cs typeface="Helvetica Now Display"/>
                  <a:sym typeface="Helvetica Now Display"/>
                </a:rPr>
                <a:t>I'm Rain, and I'll be sharing with you my beautiful ideas.</a:t>
              </a:r>
            </a:p>
            <a:p>
              <a:pPr marL="0" lvl="0" indent="0" algn="r">
                <a:lnSpc>
                  <a:spcPts val="2520"/>
                </a:lnSpc>
              </a:pPr>
              <a:r>
                <a:rPr lang="en-US" sz="2100" u="none" strike="noStrike">
                  <a:solidFill>
                    <a:srgbClr val="FFFFFF">
                      <a:alpha val="0"/>
                    </a:srgbClr>
                  </a:solidFill>
                  <a:latin typeface="Helvetica Now Display"/>
                  <a:ea typeface="Helvetica Now Display"/>
                  <a:cs typeface="Helvetica Now Display"/>
                  <a:sym typeface="Helvetica Now Display"/>
                </a:rPr>
                <a:t>Follow me at @reallygreatsite to learn more. </a:t>
              </a:r>
            </a:p>
            <a:p>
              <a:pPr marL="0" lvl="0" indent="0" algn="r">
                <a:lnSpc>
                  <a:spcPts val="2520"/>
                </a:lnSpc>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r">
                <a:lnSpc>
                  <a:spcPts val="2520"/>
                </a:lnSpc>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lvl="0" indent="0" algn="r">
                <a:lnSpc>
                  <a:spcPts val="2520"/>
                </a:lnSpc>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r">
                <a:lnSpc>
                  <a:spcPts val="2520"/>
                </a:lnSpc>
              </a:pPr>
              <a:r>
                <a:rPr lang="en-US" sz="2100" u="none" strike="noStrike">
                  <a:solidFill>
                    <a:srgbClr val="FFFFFF">
                      <a:alpha val="0"/>
                    </a:srgbClr>
                  </a:solidFill>
                  <a:latin typeface="Helvetica Now Display"/>
                  <a:ea typeface="Helvetica Now Display"/>
                  <a:cs typeface="Helvetica Now Display"/>
                  <a:sym typeface="Helvetica Now Display"/>
                </a:rPr>
                <a:t>Magna sit amet purus gravida. Eu ultrices vitae auctor eu augue ut lectus arcu. Eleifend mi in nulla posuere sollicitudin aliquam ultrices sagittis orci. Euismod elementum nisi quis eleifend quam adipiscing vitae proin sagittis. Amet consectetur adipiscing elit ut aliquam. Vel fringilla est ullamcorper eget nulla facilisi. Lectus sit amet </a:t>
              </a:r>
            </a:p>
          </p:txBody>
        </p:sp>
      </p:grpSp>
      <p:grpSp>
        <p:nvGrpSpPr>
          <p:cNvPr id="31" name="Group 31"/>
          <p:cNvGrpSpPr/>
          <p:nvPr/>
        </p:nvGrpSpPr>
        <p:grpSpPr>
          <a:xfrm>
            <a:off x="1028700" y="9971701"/>
            <a:ext cx="5534285" cy="7937608"/>
            <a:chOff x="0" y="0"/>
            <a:chExt cx="7379046" cy="10583477"/>
          </a:xfrm>
        </p:grpSpPr>
        <p:grpSp>
          <p:nvGrpSpPr>
            <p:cNvPr id="32" name="Group 32"/>
            <p:cNvGrpSpPr/>
            <p:nvPr/>
          </p:nvGrpSpPr>
          <p:grpSpPr>
            <a:xfrm>
              <a:off x="0" y="0"/>
              <a:ext cx="7379046" cy="10583477"/>
              <a:chOff x="0" y="0"/>
              <a:chExt cx="1457589" cy="2090563"/>
            </a:xfrm>
          </p:grpSpPr>
          <p:sp>
            <p:nvSpPr>
              <p:cNvPr id="33" name="Freeform 33"/>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34" name="TextBox 34"/>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35" name="Freeform 35"/>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6">
                <a:alphaModFix amt="0"/>
              </a:blip>
              <a:stretch>
                <a:fillRect l="-57636" r="-57636"/>
              </a:stretch>
            </a:blipFill>
          </p:spPr>
        </p:sp>
        <p:sp>
          <p:nvSpPr>
            <p:cNvPr id="36" name="Freeform 36"/>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37" name="Freeform 37"/>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grpSp>
      <p:sp>
        <p:nvSpPr>
          <p:cNvPr id="38" name="TextBox 38"/>
          <p:cNvSpPr txBox="1"/>
          <p:nvPr/>
        </p:nvSpPr>
        <p:spPr>
          <a:xfrm>
            <a:off x="1028700" y="4270698"/>
            <a:ext cx="16230600" cy="1600200"/>
          </a:xfrm>
          <a:prstGeom prst="rect">
            <a:avLst/>
          </a:prstGeom>
        </p:spPr>
        <p:txBody>
          <a:bodyPr lIns="0" tIns="0" rIns="0" bIns="0" rtlCol="0" anchor="t">
            <a:spAutoFit/>
          </a:bodyPr>
          <a:lstStyle/>
          <a:p>
            <a:pPr algn="ctr">
              <a:lnSpc>
                <a:spcPts val="12000"/>
              </a:lnSpc>
            </a:pPr>
            <a:r>
              <a:rPr lang="en-US" sz="12000" b="1">
                <a:solidFill>
                  <a:srgbClr val="FFFFFF"/>
                </a:solidFill>
                <a:latin typeface="Helvetica Now Display Bold"/>
                <a:ea typeface="Helvetica Now Display Bold"/>
                <a:cs typeface="Helvetica Now Display Bold"/>
                <a:sym typeface="Helvetica Now Display Bold"/>
              </a:rPr>
              <a:t>Team Introduction</a:t>
            </a:r>
          </a:p>
        </p:txBody>
      </p:sp>
      <p:grpSp>
        <p:nvGrpSpPr>
          <p:cNvPr id="39" name="Group 39"/>
          <p:cNvGrpSpPr/>
          <p:nvPr/>
        </p:nvGrpSpPr>
        <p:grpSpPr>
          <a:xfrm>
            <a:off x="2300192" y="8833307"/>
            <a:ext cx="13687616" cy="1138393"/>
            <a:chOff x="0" y="0"/>
            <a:chExt cx="4274726" cy="355527"/>
          </a:xfrm>
        </p:grpSpPr>
        <p:sp>
          <p:nvSpPr>
            <p:cNvPr id="40" name="Freeform 40"/>
            <p:cNvSpPr/>
            <p:nvPr/>
          </p:nvSpPr>
          <p:spPr>
            <a:xfrm>
              <a:off x="0" y="0"/>
              <a:ext cx="4274726" cy="355527"/>
            </a:xfrm>
            <a:custGeom>
              <a:avLst/>
              <a:gdLst/>
              <a:ahLst/>
              <a:cxnLst/>
              <a:rect l="l" t="t" r="r" b="b"/>
              <a:pathLst>
                <a:path w="4274726" h="355527">
                  <a:moveTo>
                    <a:pt x="23756" y="0"/>
                  </a:moveTo>
                  <a:lnTo>
                    <a:pt x="4250970" y="0"/>
                  </a:lnTo>
                  <a:cubicBezTo>
                    <a:pt x="4264090" y="0"/>
                    <a:pt x="4274726" y="10636"/>
                    <a:pt x="4274726" y="23756"/>
                  </a:cubicBezTo>
                  <a:lnTo>
                    <a:pt x="4274726" y="331771"/>
                  </a:lnTo>
                  <a:cubicBezTo>
                    <a:pt x="4274726" y="344891"/>
                    <a:pt x="4264090" y="355527"/>
                    <a:pt x="4250970" y="355527"/>
                  </a:cubicBezTo>
                  <a:lnTo>
                    <a:pt x="23756" y="355527"/>
                  </a:lnTo>
                  <a:cubicBezTo>
                    <a:pt x="10636" y="355527"/>
                    <a:pt x="0" y="344891"/>
                    <a:pt x="0" y="331771"/>
                  </a:cubicBezTo>
                  <a:lnTo>
                    <a:pt x="0" y="23756"/>
                  </a:lnTo>
                  <a:cubicBezTo>
                    <a:pt x="0" y="10636"/>
                    <a:pt x="10636" y="0"/>
                    <a:pt x="23756" y="0"/>
                  </a:cubicBezTo>
                  <a:close/>
                </a:path>
              </a:pathLst>
            </a:custGeom>
            <a:solidFill>
              <a:srgbClr val="000000">
                <a:alpha val="40000"/>
              </a:srgbClr>
            </a:solidFill>
          </p:spPr>
        </p:sp>
        <p:sp>
          <p:nvSpPr>
            <p:cNvPr id="41" name="TextBox 41"/>
            <p:cNvSpPr txBox="1"/>
            <p:nvPr/>
          </p:nvSpPr>
          <p:spPr>
            <a:xfrm>
              <a:off x="0" y="28575"/>
              <a:ext cx="4274726" cy="326952"/>
            </a:xfrm>
            <a:prstGeom prst="rect">
              <a:avLst/>
            </a:prstGeom>
          </p:spPr>
          <p:txBody>
            <a:bodyPr lIns="42841" tIns="42841" rIns="42841" bIns="42841" rtlCol="0" anchor="ctr"/>
            <a:lstStyle/>
            <a:p>
              <a:pPr algn="ctr">
                <a:lnSpc>
                  <a:spcPts val="2100"/>
                </a:lnSpc>
              </a:pPr>
              <a:endParaRPr/>
            </a:p>
          </p:txBody>
        </p:sp>
      </p:grpSp>
      <p:sp>
        <p:nvSpPr>
          <p:cNvPr id="42" name="Freeform 42"/>
          <p:cNvSpPr/>
          <p:nvPr/>
        </p:nvSpPr>
        <p:spPr>
          <a:xfrm>
            <a:off x="2628603"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3" name="Freeform 43"/>
          <p:cNvSpPr/>
          <p:nvPr/>
        </p:nvSpPr>
        <p:spPr>
          <a:xfrm>
            <a:off x="3570100"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4" name="Freeform 44"/>
          <p:cNvSpPr/>
          <p:nvPr/>
        </p:nvSpPr>
        <p:spPr>
          <a:xfrm>
            <a:off x="4514875"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5" name="Freeform 45"/>
          <p:cNvSpPr/>
          <p:nvPr/>
        </p:nvSpPr>
        <p:spPr>
          <a:xfrm>
            <a:off x="5459650" y="9026508"/>
            <a:ext cx="751992" cy="751992"/>
          </a:xfrm>
          <a:custGeom>
            <a:avLst/>
            <a:gdLst/>
            <a:ahLst/>
            <a:cxnLst/>
            <a:rect l="l" t="t" r="r" b="b"/>
            <a:pathLst>
              <a:path w="751992" h="751992">
                <a:moveTo>
                  <a:pt x="0" y="0"/>
                </a:moveTo>
                <a:lnTo>
                  <a:pt x="751993" y="0"/>
                </a:lnTo>
                <a:lnTo>
                  <a:pt x="751993" y="751992"/>
                </a:lnTo>
                <a:lnTo>
                  <a:pt x="0" y="75199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6" name="Freeform 46"/>
          <p:cNvSpPr/>
          <p:nvPr/>
        </p:nvSpPr>
        <p:spPr>
          <a:xfrm>
            <a:off x="6404426"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7" name="Freeform 47"/>
          <p:cNvSpPr/>
          <p:nvPr/>
        </p:nvSpPr>
        <p:spPr>
          <a:xfrm>
            <a:off x="7349201"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8" name="Freeform 48"/>
          <p:cNvSpPr/>
          <p:nvPr/>
        </p:nvSpPr>
        <p:spPr>
          <a:xfrm>
            <a:off x="13962630"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9" name="Freeform 49"/>
          <p:cNvSpPr/>
          <p:nvPr/>
        </p:nvSpPr>
        <p:spPr>
          <a:xfrm>
            <a:off x="14907405"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50" name="Freeform 50"/>
          <p:cNvSpPr/>
          <p:nvPr/>
        </p:nvSpPr>
        <p:spPr>
          <a:xfrm>
            <a:off x="10183528"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51" name="Freeform 51"/>
          <p:cNvSpPr/>
          <p:nvPr/>
        </p:nvSpPr>
        <p:spPr>
          <a:xfrm>
            <a:off x="11128303"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52" name="Freeform 52"/>
          <p:cNvSpPr/>
          <p:nvPr/>
        </p:nvSpPr>
        <p:spPr>
          <a:xfrm>
            <a:off x="12073079"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53" name="Freeform 53"/>
          <p:cNvSpPr/>
          <p:nvPr/>
        </p:nvSpPr>
        <p:spPr>
          <a:xfrm>
            <a:off x="13017854"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54" name="Freeform 54"/>
          <p:cNvSpPr/>
          <p:nvPr/>
        </p:nvSpPr>
        <p:spPr>
          <a:xfrm>
            <a:off x="8293977"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55" name="Freeform 55"/>
          <p:cNvSpPr/>
          <p:nvPr/>
        </p:nvSpPr>
        <p:spPr>
          <a:xfrm>
            <a:off x="9238752"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nvGrpSpPr>
          <p:cNvPr id="56" name="Group 56"/>
          <p:cNvGrpSpPr/>
          <p:nvPr/>
        </p:nvGrpSpPr>
        <p:grpSpPr>
          <a:xfrm>
            <a:off x="15266515" y="9855767"/>
            <a:ext cx="71872" cy="71872"/>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58" name="TextBox 58"/>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grpSp>
        <p:nvGrpSpPr>
          <p:cNvPr id="89" name="Group 9">
            <a:extLst>
              <a:ext uri="{FF2B5EF4-FFF2-40B4-BE49-F238E27FC236}">
                <a16:creationId xmlns:a16="http://schemas.microsoft.com/office/drawing/2014/main" id="{D907F2BC-C129-A993-8D65-754D211B1B68}"/>
              </a:ext>
            </a:extLst>
          </p:cNvPr>
          <p:cNvGrpSpPr/>
          <p:nvPr/>
        </p:nvGrpSpPr>
        <p:grpSpPr>
          <a:xfrm>
            <a:off x="-914402" y="0"/>
            <a:ext cx="20116795" cy="416680"/>
            <a:chOff x="-1219202" y="0"/>
            <a:chExt cx="26822393" cy="555574"/>
          </a:xfrm>
        </p:grpSpPr>
        <p:grpSp>
          <p:nvGrpSpPr>
            <p:cNvPr id="90" name="Group 10">
              <a:extLst>
                <a:ext uri="{FF2B5EF4-FFF2-40B4-BE49-F238E27FC236}">
                  <a16:creationId xmlns:a16="http://schemas.microsoft.com/office/drawing/2014/main" id="{78511DD4-B488-D5B2-E05F-98D74AB1FF3A}"/>
                </a:ext>
              </a:extLst>
            </p:cNvPr>
            <p:cNvGrpSpPr/>
            <p:nvPr/>
          </p:nvGrpSpPr>
          <p:grpSpPr>
            <a:xfrm>
              <a:off x="-1219202" y="0"/>
              <a:ext cx="26822393" cy="555574"/>
              <a:chOff x="-240830" y="0"/>
              <a:chExt cx="5298251" cy="109743"/>
            </a:xfrm>
          </p:grpSpPr>
          <p:sp>
            <p:nvSpPr>
              <p:cNvPr id="117" name="Freeform 11">
                <a:extLst>
                  <a:ext uri="{FF2B5EF4-FFF2-40B4-BE49-F238E27FC236}">
                    <a16:creationId xmlns:a16="http://schemas.microsoft.com/office/drawing/2014/main" id="{D82C17FA-F353-5BC1-6E6C-607AF464D578}"/>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18" name="TextBox 12">
                <a:extLst>
                  <a:ext uri="{FF2B5EF4-FFF2-40B4-BE49-F238E27FC236}">
                    <a16:creationId xmlns:a16="http://schemas.microsoft.com/office/drawing/2014/main" id="{254C158C-E401-D61C-42F3-8ECF0076D210}"/>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91" name="Group 13">
              <a:extLst>
                <a:ext uri="{FF2B5EF4-FFF2-40B4-BE49-F238E27FC236}">
                  <a16:creationId xmlns:a16="http://schemas.microsoft.com/office/drawing/2014/main" id="{E9CBD00B-4ADD-149B-5C1D-78F1A3890336}"/>
                </a:ext>
              </a:extLst>
            </p:cNvPr>
            <p:cNvGrpSpPr/>
            <p:nvPr/>
          </p:nvGrpSpPr>
          <p:grpSpPr>
            <a:xfrm>
              <a:off x="21603286" y="130081"/>
              <a:ext cx="295412" cy="295412"/>
              <a:chOff x="0" y="0"/>
              <a:chExt cx="812800" cy="812800"/>
            </a:xfrm>
          </p:grpSpPr>
          <p:sp>
            <p:nvSpPr>
              <p:cNvPr id="116" name="Freeform 14">
                <a:extLst>
                  <a:ext uri="{FF2B5EF4-FFF2-40B4-BE49-F238E27FC236}">
                    <a16:creationId xmlns:a16="http://schemas.microsoft.com/office/drawing/2014/main" id="{99AE788B-6C82-644D-DD4D-BFA54B4057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5"/>
                <a:stretch>
                  <a:fillRect l="-33427" t="-36015" r="-28113" b="-11996"/>
                </a:stretch>
              </a:blipFill>
            </p:spPr>
          </p:sp>
        </p:grpSp>
        <p:grpSp>
          <p:nvGrpSpPr>
            <p:cNvPr id="92" name="Group 15">
              <a:extLst>
                <a:ext uri="{FF2B5EF4-FFF2-40B4-BE49-F238E27FC236}">
                  <a16:creationId xmlns:a16="http://schemas.microsoft.com/office/drawing/2014/main" id="{924863C9-DA39-8ACC-F2D3-DA3CCECF4054}"/>
                </a:ext>
              </a:extLst>
            </p:cNvPr>
            <p:cNvGrpSpPr/>
            <p:nvPr/>
          </p:nvGrpSpPr>
          <p:grpSpPr>
            <a:xfrm>
              <a:off x="21074001" y="139780"/>
              <a:ext cx="282326" cy="121086"/>
              <a:chOff x="0" y="0"/>
              <a:chExt cx="55768" cy="23918"/>
            </a:xfrm>
          </p:grpSpPr>
          <p:sp>
            <p:nvSpPr>
              <p:cNvPr id="114" name="Freeform 16">
                <a:extLst>
                  <a:ext uri="{FF2B5EF4-FFF2-40B4-BE49-F238E27FC236}">
                    <a16:creationId xmlns:a16="http://schemas.microsoft.com/office/drawing/2014/main" id="{4A366AEB-FDF6-93C4-7B27-EDA31F8027CD}"/>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15" name="TextBox 17">
                <a:extLst>
                  <a:ext uri="{FF2B5EF4-FFF2-40B4-BE49-F238E27FC236}">
                    <a16:creationId xmlns:a16="http://schemas.microsoft.com/office/drawing/2014/main" id="{793BDCE3-E84E-C174-2156-6BCF420255E1}"/>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93" name="Group 18">
              <a:extLst>
                <a:ext uri="{FF2B5EF4-FFF2-40B4-BE49-F238E27FC236}">
                  <a16:creationId xmlns:a16="http://schemas.microsoft.com/office/drawing/2014/main" id="{D71FD960-5D1B-C165-37A5-26408EBC49FF}"/>
                </a:ext>
              </a:extLst>
            </p:cNvPr>
            <p:cNvGrpSpPr/>
            <p:nvPr/>
          </p:nvGrpSpPr>
          <p:grpSpPr>
            <a:xfrm>
              <a:off x="21074001" y="304407"/>
              <a:ext cx="282326" cy="121086"/>
              <a:chOff x="0" y="0"/>
              <a:chExt cx="55768" cy="23918"/>
            </a:xfrm>
          </p:grpSpPr>
          <p:sp>
            <p:nvSpPr>
              <p:cNvPr id="112" name="Freeform 19">
                <a:extLst>
                  <a:ext uri="{FF2B5EF4-FFF2-40B4-BE49-F238E27FC236}">
                    <a16:creationId xmlns:a16="http://schemas.microsoft.com/office/drawing/2014/main" id="{C51579C5-4727-99A2-756B-B3C6805D1FCD}"/>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13" name="TextBox 20">
                <a:extLst>
                  <a:ext uri="{FF2B5EF4-FFF2-40B4-BE49-F238E27FC236}">
                    <a16:creationId xmlns:a16="http://schemas.microsoft.com/office/drawing/2014/main" id="{B94CECC8-77A5-D43B-6313-0A834423C2E7}"/>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94" name="Group 21">
              <a:extLst>
                <a:ext uri="{FF2B5EF4-FFF2-40B4-BE49-F238E27FC236}">
                  <a16:creationId xmlns:a16="http://schemas.microsoft.com/office/drawing/2014/main" id="{5312DBBE-96E5-C7E5-4FE8-73B587D846F3}"/>
                </a:ext>
              </a:extLst>
            </p:cNvPr>
            <p:cNvGrpSpPr/>
            <p:nvPr/>
          </p:nvGrpSpPr>
          <p:grpSpPr>
            <a:xfrm>
              <a:off x="21104665" y="166029"/>
              <a:ext cx="68589" cy="68589"/>
              <a:chOff x="0" y="0"/>
              <a:chExt cx="812800" cy="812800"/>
            </a:xfrm>
          </p:grpSpPr>
          <p:sp>
            <p:nvSpPr>
              <p:cNvPr id="110" name="Freeform 22">
                <a:extLst>
                  <a:ext uri="{FF2B5EF4-FFF2-40B4-BE49-F238E27FC236}">
                    <a16:creationId xmlns:a16="http://schemas.microsoft.com/office/drawing/2014/main" id="{D38E5352-F4B4-DD63-93C9-4B9CD48559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1" name="TextBox 23">
                <a:extLst>
                  <a:ext uri="{FF2B5EF4-FFF2-40B4-BE49-F238E27FC236}">
                    <a16:creationId xmlns:a16="http://schemas.microsoft.com/office/drawing/2014/main" id="{A7496598-30C7-16BC-CC1A-467562709795}"/>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95" name="Group 24">
              <a:extLst>
                <a:ext uri="{FF2B5EF4-FFF2-40B4-BE49-F238E27FC236}">
                  <a16:creationId xmlns:a16="http://schemas.microsoft.com/office/drawing/2014/main" id="{1DBA6AE6-9AE4-CDD1-D848-6AA5C2D4BAF6}"/>
                </a:ext>
              </a:extLst>
            </p:cNvPr>
            <p:cNvGrpSpPr/>
            <p:nvPr/>
          </p:nvGrpSpPr>
          <p:grpSpPr>
            <a:xfrm>
              <a:off x="21259605" y="330655"/>
              <a:ext cx="68589" cy="68589"/>
              <a:chOff x="0" y="0"/>
              <a:chExt cx="812800" cy="812800"/>
            </a:xfrm>
          </p:grpSpPr>
          <p:sp>
            <p:nvSpPr>
              <p:cNvPr id="108" name="Freeform 25">
                <a:extLst>
                  <a:ext uri="{FF2B5EF4-FFF2-40B4-BE49-F238E27FC236}">
                    <a16:creationId xmlns:a16="http://schemas.microsoft.com/office/drawing/2014/main" id="{06A448FD-DDAF-40C3-47A5-580135BD21B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09" name="TextBox 26">
                <a:extLst>
                  <a:ext uri="{FF2B5EF4-FFF2-40B4-BE49-F238E27FC236}">
                    <a16:creationId xmlns:a16="http://schemas.microsoft.com/office/drawing/2014/main" id="{29E78ABE-601F-DDC2-1717-108F909FA7A1}"/>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96" name="Freeform 27">
              <a:extLst>
                <a:ext uri="{FF2B5EF4-FFF2-40B4-BE49-F238E27FC236}">
                  <a16:creationId xmlns:a16="http://schemas.microsoft.com/office/drawing/2014/main" id="{1734D1E7-1FA7-4D83-B76E-D8B1C900F5A2}"/>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97" name="Freeform 28">
              <a:extLst>
                <a:ext uri="{FF2B5EF4-FFF2-40B4-BE49-F238E27FC236}">
                  <a16:creationId xmlns:a16="http://schemas.microsoft.com/office/drawing/2014/main" id="{9EA5EF09-E313-9231-F1E3-A44D2556522A}"/>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98" name="Freeform 29">
              <a:extLst>
                <a:ext uri="{FF2B5EF4-FFF2-40B4-BE49-F238E27FC236}">
                  <a16:creationId xmlns:a16="http://schemas.microsoft.com/office/drawing/2014/main" id="{D23A3C11-6158-6016-E4D8-D9457AD061AD}"/>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99" name="TextBox 30">
              <a:extLst>
                <a:ext uri="{FF2B5EF4-FFF2-40B4-BE49-F238E27FC236}">
                  <a16:creationId xmlns:a16="http://schemas.microsoft.com/office/drawing/2014/main" id="{450860F6-F170-61ED-8C85-DC292F4E796F}"/>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00" name="TextBox 31">
              <a:extLst>
                <a:ext uri="{FF2B5EF4-FFF2-40B4-BE49-F238E27FC236}">
                  <a16:creationId xmlns:a16="http://schemas.microsoft.com/office/drawing/2014/main" id="{2F8A0FAB-F8C7-F6A6-EF76-F195FAFD338C}"/>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01" name="TextBox 32">
              <a:extLst>
                <a:ext uri="{FF2B5EF4-FFF2-40B4-BE49-F238E27FC236}">
                  <a16:creationId xmlns:a16="http://schemas.microsoft.com/office/drawing/2014/main" id="{68C84F95-7AF8-04F5-65C2-15DFDBCD4397}"/>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02" name="TextBox 33">
              <a:extLst>
                <a:ext uri="{FF2B5EF4-FFF2-40B4-BE49-F238E27FC236}">
                  <a16:creationId xmlns:a16="http://schemas.microsoft.com/office/drawing/2014/main" id="{B73235BF-AF26-651D-B46A-C8621694E437}"/>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03" name="TextBox 34">
              <a:extLst>
                <a:ext uri="{FF2B5EF4-FFF2-40B4-BE49-F238E27FC236}">
                  <a16:creationId xmlns:a16="http://schemas.microsoft.com/office/drawing/2014/main" id="{5E0C97BD-EDF2-4C9E-F708-DE79A5E18382}"/>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04" name="TextBox 35">
              <a:extLst>
                <a:ext uri="{FF2B5EF4-FFF2-40B4-BE49-F238E27FC236}">
                  <a16:creationId xmlns:a16="http://schemas.microsoft.com/office/drawing/2014/main" id="{EC7E3316-BCC9-7654-5224-8518789B4C12}"/>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05" name="TextBox 36">
              <a:extLst>
                <a:ext uri="{FF2B5EF4-FFF2-40B4-BE49-F238E27FC236}">
                  <a16:creationId xmlns:a16="http://schemas.microsoft.com/office/drawing/2014/main" id="{C937C975-7866-1702-3009-67914E31614D}"/>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06" name="TextBox 37">
              <a:extLst>
                <a:ext uri="{FF2B5EF4-FFF2-40B4-BE49-F238E27FC236}">
                  <a16:creationId xmlns:a16="http://schemas.microsoft.com/office/drawing/2014/main" id="{8D3CE4CE-3BF0-C2F6-79EA-559F15FFE576}"/>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07" name="Freeform 38">
              <a:extLst>
                <a:ext uri="{FF2B5EF4-FFF2-40B4-BE49-F238E27FC236}">
                  <a16:creationId xmlns:a16="http://schemas.microsoft.com/office/drawing/2014/main" id="{5AFBBCA4-267F-D543-5D9B-AA53EAAD7A52}"/>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gr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11794" y="-3453392"/>
            <a:ext cx="17455619" cy="17193785"/>
          </a:xfrm>
          <a:custGeom>
            <a:avLst/>
            <a:gdLst/>
            <a:ahLst/>
            <a:cxnLst/>
            <a:rect l="l" t="t" r="r" b="b"/>
            <a:pathLst>
              <a:path w="17455619" h="17193785">
                <a:moveTo>
                  <a:pt x="0" y="0"/>
                </a:moveTo>
                <a:lnTo>
                  <a:pt x="17455619" y="0"/>
                </a:lnTo>
                <a:lnTo>
                  <a:pt x="17455619" y="17193784"/>
                </a:lnTo>
                <a:lnTo>
                  <a:pt x="0" y="17193784"/>
                </a:lnTo>
                <a:lnTo>
                  <a:pt x="0" y="0"/>
                </a:lnTo>
                <a:close/>
              </a:path>
            </a:pathLst>
          </a:custGeom>
          <a:blipFill>
            <a:blip r:embed="rId2"/>
            <a:stretch>
              <a:fillRect/>
            </a:stretch>
          </a:blipFill>
        </p:spPr>
      </p:sp>
      <p:grpSp>
        <p:nvGrpSpPr>
          <p:cNvPr id="3" name="Group 3"/>
          <p:cNvGrpSpPr/>
          <p:nvPr/>
        </p:nvGrpSpPr>
        <p:grpSpPr>
          <a:xfrm>
            <a:off x="1028700" y="-7729268"/>
            <a:ext cx="10302347" cy="7937608"/>
            <a:chOff x="0" y="0"/>
            <a:chExt cx="13736463" cy="10583477"/>
          </a:xfrm>
        </p:grpSpPr>
        <p:grpSp>
          <p:nvGrpSpPr>
            <p:cNvPr id="4" name="Group 4"/>
            <p:cNvGrpSpPr/>
            <p:nvPr/>
          </p:nvGrpSpPr>
          <p:grpSpPr>
            <a:xfrm>
              <a:off x="0" y="0"/>
              <a:ext cx="13736463" cy="10583477"/>
              <a:chOff x="0" y="0"/>
              <a:chExt cx="2713375" cy="2090563"/>
            </a:xfrm>
          </p:grpSpPr>
          <p:sp>
            <p:nvSpPr>
              <p:cNvPr id="5" name="Freeform 5"/>
              <p:cNvSpPr/>
              <p:nvPr/>
            </p:nvSpPr>
            <p:spPr>
              <a:xfrm>
                <a:off x="0" y="0"/>
                <a:ext cx="2713375" cy="2090563"/>
              </a:xfrm>
              <a:custGeom>
                <a:avLst/>
                <a:gdLst/>
                <a:ahLst/>
                <a:cxnLst/>
                <a:rect l="l" t="t" r="r" b="b"/>
                <a:pathLst>
                  <a:path w="2713375" h="2090563">
                    <a:moveTo>
                      <a:pt x="15029" y="0"/>
                    </a:moveTo>
                    <a:lnTo>
                      <a:pt x="2698346" y="0"/>
                    </a:lnTo>
                    <a:cubicBezTo>
                      <a:pt x="2702332" y="0"/>
                      <a:pt x="2706155" y="1583"/>
                      <a:pt x="2708973" y="4402"/>
                    </a:cubicBezTo>
                    <a:cubicBezTo>
                      <a:pt x="2711792" y="7221"/>
                      <a:pt x="2713375" y="11043"/>
                      <a:pt x="2713375" y="15029"/>
                    </a:cubicBezTo>
                    <a:lnTo>
                      <a:pt x="2713375" y="2075534"/>
                    </a:lnTo>
                    <a:cubicBezTo>
                      <a:pt x="2713375" y="2079520"/>
                      <a:pt x="2711792" y="2083343"/>
                      <a:pt x="2708973" y="2086161"/>
                    </a:cubicBezTo>
                    <a:cubicBezTo>
                      <a:pt x="2706155" y="2088980"/>
                      <a:pt x="2702332" y="2090563"/>
                      <a:pt x="2698346" y="2090563"/>
                    </a:cubicBezTo>
                    <a:lnTo>
                      <a:pt x="15029" y="2090563"/>
                    </a:lnTo>
                    <a:cubicBezTo>
                      <a:pt x="11043" y="2090563"/>
                      <a:pt x="7221" y="2088980"/>
                      <a:pt x="4402" y="2086161"/>
                    </a:cubicBezTo>
                    <a:cubicBezTo>
                      <a:pt x="1583" y="2083343"/>
                      <a:pt x="0" y="2079520"/>
                      <a:pt x="0" y="2075534"/>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6" name="TextBox 6"/>
              <p:cNvSpPr txBox="1"/>
              <p:nvPr/>
            </p:nvSpPr>
            <p:spPr>
              <a:xfrm>
                <a:off x="0" y="38100"/>
                <a:ext cx="2713375" cy="2052463"/>
              </a:xfrm>
              <a:prstGeom prst="rect">
                <a:avLst/>
              </a:prstGeom>
            </p:spPr>
            <p:txBody>
              <a:bodyPr lIns="50800" tIns="50800" rIns="50800" bIns="50800" rtlCol="0" anchor="ctr"/>
              <a:lstStyle/>
              <a:p>
                <a:pPr algn="l">
                  <a:lnSpc>
                    <a:spcPts val="2100"/>
                  </a:lnSpc>
                </a:pPr>
                <a:endParaRPr/>
              </a:p>
            </p:txBody>
          </p:sp>
        </p:grpSp>
        <p:sp>
          <p:nvSpPr>
            <p:cNvPr id="7" name="Freeform 7"/>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8" name="Freeform 8"/>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9" name="Freeform 9"/>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10" name="AutoShape 10"/>
            <p:cNvSpPr/>
            <p:nvPr/>
          </p:nvSpPr>
          <p:spPr>
            <a:xfrm>
              <a:off x="596700" y="2738383"/>
              <a:ext cx="12543062" cy="0"/>
            </a:xfrm>
            <a:prstGeom prst="line">
              <a:avLst/>
            </a:prstGeom>
            <a:ln w="50800" cap="flat">
              <a:solidFill>
                <a:srgbClr val="D8D8D8">
                  <a:alpha val="0"/>
                </a:srgbClr>
              </a:solidFill>
              <a:prstDash val="solid"/>
              <a:headEnd type="none" w="sm" len="sm"/>
              <a:tailEnd type="none" w="sm" len="sm"/>
            </a:ln>
          </p:spPr>
        </p:sp>
        <p:sp>
          <p:nvSpPr>
            <p:cNvPr id="11" name="TextBox 11"/>
            <p:cNvSpPr txBox="1"/>
            <p:nvPr/>
          </p:nvSpPr>
          <p:spPr>
            <a:xfrm>
              <a:off x="596700" y="1256740"/>
              <a:ext cx="12620529"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Our History</a:t>
              </a:r>
            </a:p>
          </p:txBody>
        </p:sp>
        <p:sp>
          <p:nvSpPr>
            <p:cNvPr id="12" name="TextBox 12"/>
            <p:cNvSpPr txBox="1"/>
            <p:nvPr/>
          </p:nvSpPr>
          <p:spPr>
            <a:xfrm>
              <a:off x="596700" y="3347983"/>
              <a:ext cx="12620529" cy="5867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Magna sit amet purus gravida. Eu ultrices vitae auctor eu augue ut lectus arcu. Eleifend mi in nulla posuere sollicitudin aliquam ultrices sagittis orci. Euismod elementum nisi quis eleifend quam adipiscing vitae proin sagittis. Amet consectetur adipiscing elit ut aliquam. Vel fringilla est ullamcorper eget nulla facilisi. Lectus sit amet </a:t>
              </a:r>
            </a:p>
          </p:txBody>
        </p:sp>
      </p:grpSp>
      <p:grpSp>
        <p:nvGrpSpPr>
          <p:cNvPr id="13" name="Group 13"/>
          <p:cNvGrpSpPr/>
          <p:nvPr/>
        </p:nvGrpSpPr>
        <p:grpSpPr>
          <a:xfrm>
            <a:off x="11725015" y="-7729268"/>
            <a:ext cx="5534285" cy="7937608"/>
            <a:chOff x="0" y="0"/>
            <a:chExt cx="7379046" cy="10583477"/>
          </a:xfrm>
        </p:grpSpPr>
        <p:grpSp>
          <p:nvGrpSpPr>
            <p:cNvPr id="14" name="Group 14"/>
            <p:cNvGrpSpPr/>
            <p:nvPr/>
          </p:nvGrpSpPr>
          <p:grpSpPr>
            <a:xfrm>
              <a:off x="0" y="0"/>
              <a:ext cx="7379046" cy="10583477"/>
              <a:chOff x="0" y="0"/>
              <a:chExt cx="1457589" cy="2090563"/>
            </a:xfrm>
          </p:grpSpPr>
          <p:sp>
            <p:nvSpPr>
              <p:cNvPr id="15" name="Freeform 15"/>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16" name="TextBox 16"/>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17" name="Freeform 17"/>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5">
                <a:alphaModFix amt="0"/>
              </a:blip>
              <a:stretch>
                <a:fillRect t="-2226" b="-2226"/>
              </a:stretch>
            </a:blipFill>
          </p:spPr>
        </p:sp>
        <p:sp>
          <p:nvSpPr>
            <p:cNvPr id="18" name="Freeform 1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19" name="Freeform 19"/>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grpSp>
      <p:grpSp>
        <p:nvGrpSpPr>
          <p:cNvPr id="20" name="Group 20"/>
          <p:cNvGrpSpPr/>
          <p:nvPr/>
        </p:nvGrpSpPr>
        <p:grpSpPr>
          <a:xfrm>
            <a:off x="797628" y="607157"/>
            <a:ext cx="16461672" cy="3065931"/>
            <a:chOff x="0" y="0"/>
            <a:chExt cx="21948897" cy="4087908"/>
          </a:xfrm>
        </p:grpSpPr>
        <p:grpSp>
          <p:nvGrpSpPr>
            <p:cNvPr id="21" name="Group 21"/>
            <p:cNvGrpSpPr/>
            <p:nvPr/>
          </p:nvGrpSpPr>
          <p:grpSpPr>
            <a:xfrm>
              <a:off x="0" y="0"/>
              <a:ext cx="21948897" cy="4087908"/>
              <a:chOff x="0" y="0"/>
              <a:chExt cx="4335585" cy="807488"/>
            </a:xfrm>
          </p:grpSpPr>
          <p:sp>
            <p:nvSpPr>
              <p:cNvPr id="22" name="Freeform 22"/>
              <p:cNvSpPr/>
              <p:nvPr/>
            </p:nvSpPr>
            <p:spPr>
              <a:xfrm>
                <a:off x="0" y="0"/>
                <a:ext cx="4335585" cy="807488"/>
              </a:xfrm>
              <a:custGeom>
                <a:avLst/>
                <a:gdLst/>
                <a:ahLst/>
                <a:cxnLst/>
                <a:rect l="l" t="t" r="r" b="b"/>
                <a:pathLst>
                  <a:path w="4335585" h="807488">
                    <a:moveTo>
                      <a:pt x="9406" y="0"/>
                    </a:moveTo>
                    <a:lnTo>
                      <a:pt x="4326179" y="0"/>
                    </a:lnTo>
                    <a:cubicBezTo>
                      <a:pt x="4331373" y="0"/>
                      <a:pt x="4335585" y="4211"/>
                      <a:pt x="4335585" y="9406"/>
                    </a:cubicBezTo>
                    <a:lnTo>
                      <a:pt x="4335585" y="798082"/>
                    </a:lnTo>
                    <a:cubicBezTo>
                      <a:pt x="4335585" y="803277"/>
                      <a:pt x="4331373" y="807488"/>
                      <a:pt x="4326179" y="807488"/>
                    </a:cubicBezTo>
                    <a:lnTo>
                      <a:pt x="9406" y="807488"/>
                    </a:lnTo>
                    <a:cubicBezTo>
                      <a:pt x="4211" y="807488"/>
                      <a:pt x="0" y="803277"/>
                      <a:pt x="0" y="798082"/>
                    </a:cubicBezTo>
                    <a:lnTo>
                      <a:pt x="0" y="9406"/>
                    </a:lnTo>
                    <a:cubicBezTo>
                      <a:pt x="0" y="4211"/>
                      <a:pt x="4211" y="0"/>
                      <a:pt x="9406" y="0"/>
                    </a:cubicBezTo>
                    <a:close/>
                  </a:path>
                </a:pathLst>
              </a:custGeom>
              <a:solidFill>
                <a:srgbClr val="2B2B2B"/>
              </a:solidFill>
            </p:spPr>
          </p:sp>
          <p:sp>
            <p:nvSpPr>
              <p:cNvPr id="23" name="TextBox 23"/>
              <p:cNvSpPr txBox="1"/>
              <p:nvPr/>
            </p:nvSpPr>
            <p:spPr>
              <a:xfrm>
                <a:off x="0" y="38100"/>
                <a:ext cx="4335585" cy="769388"/>
              </a:xfrm>
              <a:prstGeom prst="rect">
                <a:avLst/>
              </a:prstGeom>
            </p:spPr>
            <p:txBody>
              <a:bodyPr lIns="50800" tIns="50800" rIns="50800" bIns="50800" rtlCol="0" anchor="ctr"/>
              <a:lstStyle/>
              <a:p>
                <a:pPr algn="l">
                  <a:lnSpc>
                    <a:spcPts val="2100"/>
                  </a:lnSpc>
                </a:pPr>
                <a:endParaRPr/>
              </a:p>
            </p:txBody>
          </p:sp>
        </p:grpSp>
        <p:sp>
          <p:nvSpPr>
            <p:cNvPr id="24" name="Freeform 2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r="-5176" b="-935482"/>
              </a:stretch>
            </a:blipFill>
          </p:spPr>
        </p:sp>
        <p:sp>
          <p:nvSpPr>
            <p:cNvPr id="25" name="Freeform 25"/>
            <p:cNvSpPr/>
            <p:nvPr/>
          </p:nvSpPr>
          <p:spPr>
            <a:xfrm>
              <a:off x="534755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27311" r="-6590" b="-935482"/>
              </a:stretch>
            </a:blipFill>
          </p:spPr>
        </p:sp>
        <p:sp>
          <p:nvSpPr>
            <p:cNvPr id="26" name="Freeform 26"/>
            <p:cNvSpPr/>
            <p:nvPr/>
          </p:nvSpPr>
          <p:spPr>
            <a:xfrm>
              <a:off x="17728437"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sp>
          <p:nvSpPr>
            <p:cNvPr id="27" name="TextBox 27"/>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solidFill>
                  <a:latin typeface="Helvetica Now Display Bold"/>
                  <a:ea typeface="Helvetica Now Display Bold"/>
                  <a:cs typeface="Helvetica Now Display Bold"/>
                  <a:sym typeface="Helvetica Now Display Bold"/>
                </a:rPr>
                <a:t>팀원 소개</a:t>
              </a:r>
            </a:p>
          </p:txBody>
        </p:sp>
        <p:sp>
          <p:nvSpPr>
            <p:cNvPr id="28" name="AutoShape 28"/>
            <p:cNvSpPr/>
            <p:nvPr/>
          </p:nvSpPr>
          <p:spPr>
            <a:xfrm>
              <a:off x="596700" y="2550513"/>
              <a:ext cx="20446967" cy="0"/>
            </a:xfrm>
            <a:prstGeom prst="line">
              <a:avLst/>
            </a:prstGeom>
            <a:ln w="50800" cap="flat">
              <a:solidFill>
                <a:srgbClr val="D8D8D8"/>
              </a:solidFill>
              <a:prstDash val="solid"/>
              <a:headEnd type="none" w="sm" len="sm"/>
              <a:tailEnd type="none" w="sm" len="sm"/>
            </a:ln>
          </p:spPr>
        </p:sp>
        <p:sp>
          <p:nvSpPr>
            <p:cNvPr id="29" name="TextBox 29"/>
            <p:cNvSpPr txBox="1"/>
            <p:nvPr/>
          </p:nvSpPr>
          <p:spPr>
            <a:xfrm>
              <a:off x="596700" y="2829913"/>
              <a:ext cx="12543062" cy="457200"/>
            </a:xfrm>
            <a:prstGeom prst="rect">
              <a:avLst/>
            </a:prstGeom>
          </p:spPr>
          <p:txBody>
            <a:bodyPr lIns="0" tIns="0" rIns="0" bIns="0" rtlCol="0" anchor="t">
              <a:spAutoFit/>
            </a:bodyPr>
            <a:lstStyle/>
            <a:p>
              <a:pPr marL="0" lvl="0" indent="0" algn="l">
                <a:lnSpc>
                  <a:spcPts val="2759"/>
                </a:lnSpc>
                <a:spcBef>
                  <a:spcPct val="0"/>
                </a:spcBef>
              </a:pPr>
              <a:r>
                <a:rPr lang="en-US" sz="2299" i="1">
                  <a:solidFill>
                    <a:srgbClr val="FFFFFF"/>
                  </a:solidFill>
                  <a:latin typeface="Helvetica Now Display Italics"/>
                  <a:ea typeface="Helvetica Now Display Italics"/>
                  <a:cs typeface="Helvetica Now Display Italics"/>
                  <a:sym typeface="Helvetica Now Display Italics"/>
                </a:rPr>
                <a:t>Introducing our team members</a:t>
              </a:r>
            </a:p>
          </p:txBody>
        </p:sp>
        <p:sp>
          <p:nvSpPr>
            <p:cNvPr id="30" name="Freeform 30"/>
            <p:cNvSpPr/>
            <p:nvPr/>
          </p:nvSpPr>
          <p:spPr>
            <a:xfrm>
              <a:off x="932561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27311" r="-6590" b="-935482"/>
              </a:stretch>
            </a:blipFill>
          </p:spPr>
        </p:sp>
        <p:sp>
          <p:nvSpPr>
            <p:cNvPr id="31" name="Freeform 31"/>
            <p:cNvSpPr/>
            <p:nvPr/>
          </p:nvSpPr>
          <p:spPr>
            <a:xfrm>
              <a:off x="13546078"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27311" r="-6590" b="-935482"/>
              </a:stretch>
            </a:blipFill>
          </p:spPr>
        </p:sp>
      </p:grpSp>
      <p:grpSp>
        <p:nvGrpSpPr>
          <p:cNvPr id="32" name="Group 32"/>
          <p:cNvGrpSpPr/>
          <p:nvPr/>
        </p:nvGrpSpPr>
        <p:grpSpPr>
          <a:xfrm>
            <a:off x="5064444" y="4187438"/>
            <a:ext cx="3661222" cy="4160581"/>
            <a:chOff x="0" y="0"/>
            <a:chExt cx="964272" cy="1095791"/>
          </a:xfrm>
        </p:grpSpPr>
        <p:sp>
          <p:nvSpPr>
            <p:cNvPr id="33" name="Freeform 33"/>
            <p:cNvSpPr/>
            <p:nvPr/>
          </p:nvSpPr>
          <p:spPr>
            <a:xfrm>
              <a:off x="0" y="0"/>
              <a:ext cx="964272" cy="1095791"/>
            </a:xfrm>
            <a:custGeom>
              <a:avLst/>
              <a:gdLst/>
              <a:ahLst/>
              <a:cxnLst/>
              <a:rect l="l" t="t" r="r" b="b"/>
              <a:pathLst>
                <a:path w="964272" h="1095791">
                  <a:moveTo>
                    <a:pt x="42291" y="0"/>
                  </a:moveTo>
                  <a:lnTo>
                    <a:pt x="921981" y="0"/>
                  </a:lnTo>
                  <a:cubicBezTo>
                    <a:pt x="933197" y="0"/>
                    <a:pt x="943954" y="4456"/>
                    <a:pt x="951886" y="12387"/>
                  </a:cubicBezTo>
                  <a:cubicBezTo>
                    <a:pt x="959817" y="20318"/>
                    <a:pt x="964272" y="31075"/>
                    <a:pt x="964272" y="42291"/>
                  </a:cubicBezTo>
                  <a:lnTo>
                    <a:pt x="964272" y="1053499"/>
                  </a:lnTo>
                  <a:cubicBezTo>
                    <a:pt x="964272" y="1064716"/>
                    <a:pt x="959817" y="1075473"/>
                    <a:pt x="951886" y="1083404"/>
                  </a:cubicBezTo>
                  <a:cubicBezTo>
                    <a:pt x="943954" y="1091335"/>
                    <a:pt x="933197" y="1095791"/>
                    <a:pt x="921981" y="1095791"/>
                  </a:cubicBezTo>
                  <a:lnTo>
                    <a:pt x="42291" y="1095791"/>
                  </a:lnTo>
                  <a:cubicBezTo>
                    <a:pt x="31075" y="1095791"/>
                    <a:pt x="20318" y="1091335"/>
                    <a:pt x="12387" y="1083404"/>
                  </a:cubicBezTo>
                  <a:cubicBezTo>
                    <a:pt x="4456" y="1075473"/>
                    <a:pt x="0" y="1064716"/>
                    <a:pt x="0" y="1053499"/>
                  </a:cubicBezTo>
                  <a:lnTo>
                    <a:pt x="0" y="42291"/>
                  </a:lnTo>
                  <a:cubicBezTo>
                    <a:pt x="0" y="31075"/>
                    <a:pt x="4456" y="20318"/>
                    <a:pt x="12387" y="12387"/>
                  </a:cubicBezTo>
                  <a:cubicBezTo>
                    <a:pt x="20318" y="4456"/>
                    <a:pt x="31075" y="0"/>
                    <a:pt x="42291" y="0"/>
                  </a:cubicBezTo>
                  <a:close/>
                </a:path>
              </a:pathLst>
            </a:custGeom>
            <a:solidFill>
              <a:srgbClr val="2B2B2B"/>
            </a:solidFill>
          </p:spPr>
        </p:sp>
        <p:sp>
          <p:nvSpPr>
            <p:cNvPr id="34" name="TextBox 34"/>
            <p:cNvSpPr txBox="1"/>
            <p:nvPr/>
          </p:nvSpPr>
          <p:spPr>
            <a:xfrm>
              <a:off x="0" y="38100"/>
              <a:ext cx="964272" cy="1057691"/>
            </a:xfrm>
            <a:prstGeom prst="rect">
              <a:avLst/>
            </a:prstGeom>
          </p:spPr>
          <p:txBody>
            <a:bodyPr lIns="50800" tIns="50800" rIns="50800" bIns="50800" rtlCol="0" anchor="ctr"/>
            <a:lstStyle/>
            <a:p>
              <a:pPr algn="ctr">
                <a:lnSpc>
                  <a:spcPts val="2100"/>
                </a:lnSpc>
              </a:pPr>
              <a:endParaRPr/>
            </a:p>
          </p:txBody>
        </p:sp>
      </p:grpSp>
      <p:sp>
        <p:nvSpPr>
          <p:cNvPr id="35" name="Freeform 35"/>
          <p:cNvSpPr/>
          <p:nvPr/>
        </p:nvSpPr>
        <p:spPr>
          <a:xfrm>
            <a:off x="5064444" y="4187438"/>
            <a:ext cx="2689805" cy="409323"/>
          </a:xfrm>
          <a:custGeom>
            <a:avLst/>
            <a:gdLst/>
            <a:ahLst/>
            <a:cxnLst/>
            <a:rect l="l" t="t" r="r" b="b"/>
            <a:pathLst>
              <a:path w="2689805" h="409323">
                <a:moveTo>
                  <a:pt x="0" y="0"/>
                </a:moveTo>
                <a:lnTo>
                  <a:pt x="2689805" y="0"/>
                </a:lnTo>
                <a:lnTo>
                  <a:pt x="2689805" y="409323"/>
                </a:lnTo>
                <a:lnTo>
                  <a:pt x="0" y="409323"/>
                </a:lnTo>
                <a:lnTo>
                  <a:pt x="0" y="0"/>
                </a:lnTo>
                <a:close/>
              </a:path>
            </a:pathLst>
          </a:custGeom>
          <a:blipFill>
            <a:blip r:embed="rId3">
              <a:extLst>
                <a:ext uri="{96DAC541-7B7A-43D3-8B79-37D633B846F1}">
                  <asvg:svgBlip xmlns:asvg="http://schemas.microsoft.com/office/drawing/2016/SVG/main" r:embed="rId4"/>
                </a:ext>
              </a:extLst>
            </a:blip>
            <a:stretch>
              <a:fillRect r="-57575" b="-935482"/>
            </a:stretch>
          </a:blipFill>
        </p:spPr>
      </p:sp>
      <p:sp>
        <p:nvSpPr>
          <p:cNvPr id="36" name="Freeform 36"/>
          <p:cNvSpPr/>
          <p:nvPr/>
        </p:nvSpPr>
        <p:spPr>
          <a:xfrm>
            <a:off x="5949159" y="4187438"/>
            <a:ext cx="2776507" cy="409323"/>
          </a:xfrm>
          <a:custGeom>
            <a:avLst/>
            <a:gdLst/>
            <a:ahLst/>
            <a:cxnLst/>
            <a:rect l="l" t="t" r="r" b="b"/>
            <a:pathLst>
              <a:path w="2776507" h="409323">
                <a:moveTo>
                  <a:pt x="0" y="0"/>
                </a:moveTo>
                <a:lnTo>
                  <a:pt x="2776507" y="0"/>
                </a:lnTo>
                <a:lnTo>
                  <a:pt x="2776507" y="409323"/>
                </a:lnTo>
                <a:lnTo>
                  <a:pt x="0" y="409323"/>
                </a:lnTo>
                <a:lnTo>
                  <a:pt x="0" y="0"/>
                </a:lnTo>
                <a:close/>
              </a:path>
            </a:pathLst>
          </a:custGeom>
          <a:blipFill>
            <a:blip r:embed="rId3">
              <a:extLst>
                <a:ext uri="{96DAC541-7B7A-43D3-8B79-37D633B846F1}">
                  <asvg:svgBlip xmlns:asvg="http://schemas.microsoft.com/office/drawing/2016/SVG/main" r:embed="rId4"/>
                </a:ext>
              </a:extLst>
            </a:blip>
            <a:stretch>
              <a:fillRect l="-52654" b="-935482"/>
            </a:stretch>
          </a:blipFill>
        </p:spPr>
      </p:sp>
      <p:grpSp>
        <p:nvGrpSpPr>
          <p:cNvPr id="37" name="Group 37"/>
          <p:cNvGrpSpPr/>
          <p:nvPr/>
        </p:nvGrpSpPr>
        <p:grpSpPr>
          <a:xfrm>
            <a:off x="5060439" y="6587223"/>
            <a:ext cx="3661222" cy="2017172"/>
            <a:chOff x="0" y="0"/>
            <a:chExt cx="964272" cy="531272"/>
          </a:xfrm>
        </p:grpSpPr>
        <p:sp>
          <p:nvSpPr>
            <p:cNvPr id="38" name="Freeform 38"/>
            <p:cNvSpPr/>
            <p:nvPr/>
          </p:nvSpPr>
          <p:spPr>
            <a:xfrm>
              <a:off x="0" y="0"/>
              <a:ext cx="964272" cy="531272"/>
            </a:xfrm>
            <a:custGeom>
              <a:avLst/>
              <a:gdLst/>
              <a:ahLst/>
              <a:cxnLst/>
              <a:rect l="l" t="t" r="r" b="b"/>
              <a:pathLst>
                <a:path w="964272" h="531272">
                  <a:moveTo>
                    <a:pt x="42291" y="0"/>
                  </a:moveTo>
                  <a:lnTo>
                    <a:pt x="921981" y="0"/>
                  </a:lnTo>
                  <a:cubicBezTo>
                    <a:pt x="933197" y="0"/>
                    <a:pt x="943954" y="4456"/>
                    <a:pt x="951886" y="12387"/>
                  </a:cubicBezTo>
                  <a:cubicBezTo>
                    <a:pt x="959817" y="20318"/>
                    <a:pt x="964272" y="31075"/>
                    <a:pt x="964272" y="42291"/>
                  </a:cubicBezTo>
                  <a:lnTo>
                    <a:pt x="964272" y="488980"/>
                  </a:lnTo>
                  <a:cubicBezTo>
                    <a:pt x="964272" y="500197"/>
                    <a:pt x="959817" y="510954"/>
                    <a:pt x="951886" y="518885"/>
                  </a:cubicBezTo>
                  <a:cubicBezTo>
                    <a:pt x="943954" y="526816"/>
                    <a:pt x="933197" y="531272"/>
                    <a:pt x="921981" y="531272"/>
                  </a:cubicBezTo>
                  <a:lnTo>
                    <a:pt x="42291" y="531272"/>
                  </a:lnTo>
                  <a:cubicBezTo>
                    <a:pt x="31075" y="531272"/>
                    <a:pt x="20318" y="526816"/>
                    <a:pt x="12387" y="518885"/>
                  </a:cubicBezTo>
                  <a:cubicBezTo>
                    <a:pt x="4456" y="510954"/>
                    <a:pt x="0" y="500197"/>
                    <a:pt x="0" y="488980"/>
                  </a:cubicBezTo>
                  <a:lnTo>
                    <a:pt x="0" y="42291"/>
                  </a:lnTo>
                  <a:cubicBezTo>
                    <a:pt x="0" y="31075"/>
                    <a:pt x="4456" y="20318"/>
                    <a:pt x="12387" y="12387"/>
                  </a:cubicBezTo>
                  <a:cubicBezTo>
                    <a:pt x="20318" y="4456"/>
                    <a:pt x="31075" y="0"/>
                    <a:pt x="42291" y="0"/>
                  </a:cubicBezTo>
                  <a:close/>
                </a:path>
              </a:pathLst>
            </a:custGeom>
            <a:gradFill rotWithShape="1">
              <a:gsLst>
                <a:gs pos="0">
                  <a:srgbClr val="000000">
                    <a:alpha val="0"/>
                  </a:srgbClr>
                </a:gs>
                <a:gs pos="33333">
                  <a:srgbClr val="000000">
                    <a:alpha val="22500"/>
                  </a:srgbClr>
                </a:gs>
                <a:gs pos="66667">
                  <a:srgbClr val="000000">
                    <a:alpha val="49500"/>
                  </a:srgbClr>
                </a:gs>
                <a:gs pos="100000">
                  <a:srgbClr val="000000">
                    <a:alpha val="100000"/>
                  </a:srgbClr>
                </a:gs>
              </a:gsLst>
              <a:lin ang="5400000"/>
            </a:gradFill>
          </p:spPr>
        </p:sp>
        <p:sp>
          <p:nvSpPr>
            <p:cNvPr id="39" name="TextBox 39"/>
            <p:cNvSpPr txBox="1"/>
            <p:nvPr/>
          </p:nvSpPr>
          <p:spPr>
            <a:xfrm>
              <a:off x="0" y="28575"/>
              <a:ext cx="964272" cy="502697"/>
            </a:xfrm>
            <a:prstGeom prst="rect">
              <a:avLst/>
            </a:prstGeom>
          </p:spPr>
          <p:txBody>
            <a:bodyPr lIns="50800" tIns="50800" rIns="50800" bIns="50800" rtlCol="0" anchor="ctr"/>
            <a:lstStyle/>
            <a:p>
              <a:pPr algn="ctr">
                <a:lnSpc>
                  <a:spcPts val="1400"/>
                </a:lnSpc>
              </a:pPr>
              <a:endParaRPr/>
            </a:p>
          </p:txBody>
        </p:sp>
      </p:grpSp>
      <p:grpSp>
        <p:nvGrpSpPr>
          <p:cNvPr id="40" name="Group 40"/>
          <p:cNvGrpSpPr/>
          <p:nvPr/>
        </p:nvGrpSpPr>
        <p:grpSpPr>
          <a:xfrm>
            <a:off x="9331261" y="4187438"/>
            <a:ext cx="3665227" cy="4416957"/>
            <a:chOff x="0" y="0"/>
            <a:chExt cx="4886969" cy="5889276"/>
          </a:xfrm>
        </p:grpSpPr>
        <p:grpSp>
          <p:nvGrpSpPr>
            <p:cNvPr id="41" name="Group 41"/>
            <p:cNvGrpSpPr/>
            <p:nvPr/>
          </p:nvGrpSpPr>
          <p:grpSpPr>
            <a:xfrm>
              <a:off x="0" y="0"/>
              <a:ext cx="4881629" cy="5547441"/>
              <a:chOff x="0" y="0"/>
              <a:chExt cx="964272" cy="1095791"/>
            </a:xfrm>
          </p:grpSpPr>
          <p:sp>
            <p:nvSpPr>
              <p:cNvPr id="42" name="Freeform 42"/>
              <p:cNvSpPr/>
              <p:nvPr/>
            </p:nvSpPr>
            <p:spPr>
              <a:xfrm>
                <a:off x="0" y="0"/>
                <a:ext cx="964272" cy="1095791"/>
              </a:xfrm>
              <a:custGeom>
                <a:avLst/>
                <a:gdLst/>
                <a:ahLst/>
                <a:cxnLst/>
                <a:rect l="l" t="t" r="r" b="b"/>
                <a:pathLst>
                  <a:path w="964272" h="1095791">
                    <a:moveTo>
                      <a:pt x="42291" y="0"/>
                    </a:moveTo>
                    <a:lnTo>
                      <a:pt x="921981" y="0"/>
                    </a:lnTo>
                    <a:cubicBezTo>
                      <a:pt x="933197" y="0"/>
                      <a:pt x="943954" y="4456"/>
                      <a:pt x="951886" y="12387"/>
                    </a:cubicBezTo>
                    <a:cubicBezTo>
                      <a:pt x="959817" y="20318"/>
                      <a:pt x="964272" y="31075"/>
                      <a:pt x="964272" y="42291"/>
                    </a:cubicBezTo>
                    <a:lnTo>
                      <a:pt x="964272" y="1053499"/>
                    </a:lnTo>
                    <a:cubicBezTo>
                      <a:pt x="964272" y="1064716"/>
                      <a:pt x="959817" y="1075473"/>
                      <a:pt x="951886" y="1083404"/>
                    </a:cubicBezTo>
                    <a:cubicBezTo>
                      <a:pt x="943954" y="1091335"/>
                      <a:pt x="933197" y="1095791"/>
                      <a:pt x="921981" y="1095791"/>
                    </a:cubicBezTo>
                    <a:lnTo>
                      <a:pt x="42291" y="1095791"/>
                    </a:lnTo>
                    <a:cubicBezTo>
                      <a:pt x="31075" y="1095791"/>
                      <a:pt x="20318" y="1091335"/>
                      <a:pt x="12387" y="1083404"/>
                    </a:cubicBezTo>
                    <a:cubicBezTo>
                      <a:pt x="4456" y="1075473"/>
                      <a:pt x="0" y="1064716"/>
                      <a:pt x="0" y="1053499"/>
                    </a:cubicBezTo>
                    <a:lnTo>
                      <a:pt x="0" y="42291"/>
                    </a:lnTo>
                    <a:cubicBezTo>
                      <a:pt x="0" y="31075"/>
                      <a:pt x="4456" y="20318"/>
                      <a:pt x="12387" y="12387"/>
                    </a:cubicBezTo>
                    <a:cubicBezTo>
                      <a:pt x="20318" y="4456"/>
                      <a:pt x="31075" y="0"/>
                      <a:pt x="42291" y="0"/>
                    </a:cubicBezTo>
                    <a:close/>
                  </a:path>
                </a:pathLst>
              </a:custGeom>
              <a:solidFill>
                <a:srgbClr val="2B2B2B"/>
              </a:solidFill>
            </p:spPr>
          </p:sp>
          <p:sp>
            <p:nvSpPr>
              <p:cNvPr id="43" name="TextBox 43"/>
              <p:cNvSpPr txBox="1"/>
              <p:nvPr/>
            </p:nvSpPr>
            <p:spPr>
              <a:xfrm>
                <a:off x="0" y="38100"/>
                <a:ext cx="964272" cy="1057691"/>
              </a:xfrm>
              <a:prstGeom prst="rect">
                <a:avLst/>
              </a:prstGeom>
            </p:spPr>
            <p:txBody>
              <a:bodyPr lIns="50800" tIns="50800" rIns="50800" bIns="50800" rtlCol="0" anchor="ctr"/>
              <a:lstStyle/>
              <a:p>
                <a:pPr algn="ctr">
                  <a:lnSpc>
                    <a:spcPts val="2100"/>
                  </a:lnSpc>
                </a:pPr>
                <a:endParaRPr/>
              </a:p>
            </p:txBody>
          </p:sp>
        </p:grpSp>
        <p:sp>
          <p:nvSpPr>
            <p:cNvPr id="44" name="Freeform 44"/>
            <p:cNvSpPr/>
            <p:nvPr/>
          </p:nvSpPr>
          <p:spPr>
            <a:xfrm>
              <a:off x="0" y="0"/>
              <a:ext cx="3586406" cy="545763"/>
            </a:xfrm>
            <a:custGeom>
              <a:avLst/>
              <a:gdLst/>
              <a:ahLst/>
              <a:cxnLst/>
              <a:rect l="l" t="t" r="r" b="b"/>
              <a:pathLst>
                <a:path w="3586406" h="545763">
                  <a:moveTo>
                    <a:pt x="0" y="0"/>
                  </a:moveTo>
                  <a:lnTo>
                    <a:pt x="3586406" y="0"/>
                  </a:lnTo>
                  <a:lnTo>
                    <a:pt x="3586406"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r="-57575" b="-935482"/>
              </a:stretch>
            </a:blipFill>
          </p:spPr>
        </p:sp>
        <p:sp>
          <p:nvSpPr>
            <p:cNvPr id="45" name="Freeform 45"/>
            <p:cNvSpPr/>
            <p:nvPr/>
          </p:nvSpPr>
          <p:spPr>
            <a:xfrm>
              <a:off x="1179620" y="0"/>
              <a:ext cx="3702010" cy="545763"/>
            </a:xfrm>
            <a:custGeom>
              <a:avLst/>
              <a:gdLst/>
              <a:ahLst/>
              <a:cxnLst/>
              <a:rect l="l" t="t" r="r" b="b"/>
              <a:pathLst>
                <a:path w="3702010" h="545763">
                  <a:moveTo>
                    <a:pt x="0" y="0"/>
                  </a:moveTo>
                  <a:lnTo>
                    <a:pt x="3702009" y="0"/>
                  </a:lnTo>
                  <a:lnTo>
                    <a:pt x="370200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52654" b="-935482"/>
              </a:stretch>
            </a:blipFill>
          </p:spPr>
        </p:sp>
        <p:grpSp>
          <p:nvGrpSpPr>
            <p:cNvPr id="46" name="Group 46"/>
            <p:cNvGrpSpPr/>
            <p:nvPr/>
          </p:nvGrpSpPr>
          <p:grpSpPr>
            <a:xfrm>
              <a:off x="5340" y="3199713"/>
              <a:ext cx="4881629" cy="2689563"/>
              <a:chOff x="0" y="0"/>
              <a:chExt cx="964272" cy="531272"/>
            </a:xfrm>
          </p:grpSpPr>
          <p:sp>
            <p:nvSpPr>
              <p:cNvPr id="47" name="Freeform 47"/>
              <p:cNvSpPr/>
              <p:nvPr/>
            </p:nvSpPr>
            <p:spPr>
              <a:xfrm>
                <a:off x="0" y="0"/>
                <a:ext cx="964272" cy="531272"/>
              </a:xfrm>
              <a:custGeom>
                <a:avLst/>
                <a:gdLst/>
                <a:ahLst/>
                <a:cxnLst/>
                <a:rect l="l" t="t" r="r" b="b"/>
                <a:pathLst>
                  <a:path w="964272" h="531272">
                    <a:moveTo>
                      <a:pt x="42291" y="0"/>
                    </a:moveTo>
                    <a:lnTo>
                      <a:pt x="921981" y="0"/>
                    </a:lnTo>
                    <a:cubicBezTo>
                      <a:pt x="933197" y="0"/>
                      <a:pt x="943954" y="4456"/>
                      <a:pt x="951886" y="12387"/>
                    </a:cubicBezTo>
                    <a:cubicBezTo>
                      <a:pt x="959817" y="20318"/>
                      <a:pt x="964272" y="31075"/>
                      <a:pt x="964272" y="42291"/>
                    </a:cubicBezTo>
                    <a:lnTo>
                      <a:pt x="964272" y="488980"/>
                    </a:lnTo>
                    <a:cubicBezTo>
                      <a:pt x="964272" y="500197"/>
                      <a:pt x="959817" y="510954"/>
                      <a:pt x="951886" y="518885"/>
                    </a:cubicBezTo>
                    <a:cubicBezTo>
                      <a:pt x="943954" y="526816"/>
                      <a:pt x="933197" y="531272"/>
                      <a:pt x="921981" y="531272"/>
                    </a:cubicBezTo>
                    <a:lnTo>
                      <a:pt x="42291" y="531272"/>
                    </a:lnTo>
                    <a:cubicBezTo>
                      <a:pt x="31075" y="531272"/>
                      <a:pt x="20318" y="526816"/>
                      <a:pt x="12387" y="518885"/>
                    </a:cubicBezTo>
                    <a:cubicBezTo>
                      <a:pt x="4456" y="510954"/>
                      <a:pt x="0" y="500197"/>
                      <a:pt x="0" y="488980"/>
                    </a:cubicBezTo>
                    <a:lnTo>
                      <a:pt x="0" y="42291"/>
                    </a:lnTo>
                    <a:cubicBezTo>
                      <a:pt x="0" y="31075"/>
                      <a:pt x="4456" y="20318"/>
                      <a:pt x="12387" y="12387"/>
                    </a:cubicBezTo>
                    <a:cubicBezTo>
                      <a:pt x="20318" y="4456"/>
                      <a:pt x="31075" y="0"/>
                      <a:pt x="42291" y="0"/>
                    </a:cubicBezTo>
                    <a:close/>
                  </a:path>
                </a:pathLst>
              </a:custGeom>
              <a:gradFill rotWithShape="1">
                <a:gsLst>
                  <a:gs pos="0">
                    <a:srgbClr val="000000">
                      <a:alpha val="0"/>
                    </a:srgbClr>
                  </a:gs>
                  <a:gs pos="33333">
                    <a:srgbClr val="000000">
                      <a:alpha val="22500"/>
                    </a:srgbClr>
                  </a:gs>
                  <a:gs pos="66667">
                    <a:srgbClr val="000000">
                      <a:alpha val="49500"/>
                    </a:srgbClr>
                  </a:gs>
                  <a:gs pos="100000">
                    <a:srgbClr val="000000">
                      <a:alpha val="100000"/>
                    </a:srgbClr>
                  </a:gs>
                </a:gsLst>
                <a:lin ang="5400000"/>
              </a:gradFill>
            </p:spPr>
          </p:sp>
          <p:sp>
            <p:nvSpPr>
              <p:cNvPr id="48" name="TextBox 48"/>
              <p:cNvSpPr txBox="1"/>
              <p:nvPr/>
            </p:nvSpPr>
            <p:spPr>
              <a:xfrm>
                <a:off x="0" y="28575"/>
                <a:ext cx="964272" cy="502697"/>
              </a:xfrm>
              <a:prstGeom prst="rect">
                <a:avLst/>
              </a:prstGeom>
            </p:spPr>
            <p:txBody>
              <a:bodyPr lIns="50800" tIns="50800" rIns="50800" bIns="50800" rtlCol="0" anchor="ctr"/>
              <a:lstStyle/>
              <a:p>
                <a:pPr algn="ctr">
                  <a:lnSpc>
                    <a:spcPts val="1400"/>
                  </a:lnSpc>
                </a:pPr>
                <a:endParaRPr/>
              </a:p>
            </p:txBody>
          </p:sp>
        </p:grpSp>
        <p:sp>
          <p:nvSpPr>
            <p:cNvPr id="49" name="TextBox 49"/>
            <p:cNvSpPr txBox="1"/>
            <p:nvPr/>
          </p:nvSpPr>
          <p:spPr>
            <a:xfrm>
              <a:off x="313437" y="4570158"/>
              <a:ext cx="4265436" cy="647700"/>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FFFFFF"/>
                  </a:solidFill>
                  <a:latin typeface="Helvetica Now Display Bold"/>
                  <a:ea typeface="Helvetica Now Display Bold"/>
                  <a:cs typeface="Helvetica Now Display Bold"/>
                  <a:sym typeface="Helvetica Now Display Bold"/>
                </a:rPr>
                <a:t>이성현</a:t>
              </a:r>
            </a:p>
          </p:txBody>
        </p:sp>
        <p:sp>
          <p:nvSpPr>
            <p:cNvPr id="50" name="TextBox 50"/>
            <p:cNvSpPr txBox="1"/>
            <p:nvPr/>
          </p:nvSpPr>
          <p:spPr>
            <a:xfrm>
              <a:off x="313437" y="5255958"/>
              <a:ext cx="426543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solidFill>
                  <a:latin typeface="Helvetica Now Display"/>
                  <a:ea typeface="Helvetica Now Display"/>
                  <a:cs typeface="Helvetica Now Display"/>
                  <a:sym typeface="Helvetica Now Display"/>
                </a:rPr>
                <a:t>Data Analyst</a:t>
              </a:r>
            </a:p>
          </p:txBody>
        </p:sp>
      </p:grpSp>
      <p:grpSp>
        <p:nvGrpSpPr>
          <p:cNvPr id="51" name="Group 51"/>
          <p:cNvGrpSpPr/>
          <p:nvPr/>
        </p:nvGrpSpPr>
        <p:grpSpPr>
          <a:xfrm>
            <a:off x="13598078" y="4187438"/>
            <a:ext cx="3661222" cy="4160581"/>
            <a:chOff x="0" y="0"/>
            <a:chExt cx="964272" cy="1095791"/>
          </a:xfrm>
        </p:grpSpPr>
        <p:sp>
          <p:nvSpPr>
            <p:cNvPr id="52" name="Freeform 52"/>
            <p:cNvSpPr/>
            <p:nvPr/>
          </p:nvSpPr>
          <p:spPr>
            <a:xfrm>
              <a:off x="0" y="0"/>
              <a:ext cx="964272" cy="1095791"/>
            </a:xfrm>
            <a:custGeom>
              <a:avLst/>
              <a:gdLst/>
              <a:ahLst/>
              <a:cxnLst/>
              <a:rect l="l" t="t" r="r" b="b"/>
              <a:pathLst>
                <a:path w="964272" h="1095791">
                  <a:moveTo>
                    <a:pt x="42291" y="0"/>
                  </a:moveTo>
                  <a:lnTo>
                    <a:pt x="921981" y="0"/>
                  </a:lnTo>
                  <a:cubicBezTo>
                    <a:pt x="933197" y="0"/>
                    <a:pt x="943954" y="4456"/>
                    <a:pt x="951886" y="12387"/>
                  </a:cubicBezTo>
                  <a:cubicBezTo>
                    <a:pt x="959817" y="20318"/>
                    <a:pt x="964272" y="31075"/>
                    <a:pt x="964272" y="42291"/>
                  </a:cubicBezTo>
                  <a:lnTo>
                    <a:pt x="964272" y="1053499"/>
                  </a:lnTo>
                  <a:cubicBezTo>
                    <a:pt x="964272" y="1064716"/>
                    <a:pt x="959817" y="1075473"/>
                    <a:pt x="951886" y="1083404"/>
                  </a:cubicBezTo>
                  <a:cubicBezTo>
                    <a:pt x="943954" y="1091335"/>
                    <a:pt x="933197" y="1095791"/>
                    <a:pt x="921981" y="1095791"/>
                  </a:cubicBezTo>
                  <a:lnTo>
                    <a:pt x="42291" y="1095791"/>
                  </a:lnTo>
                  <a:cubicBezTo>
                    <a:pt x="31075" y="1095791"/>
                    <a:pt x="20318" y="1091335"/>
                    <a:pt x="12387" y="1083404"/>
                  </a:cubicBezTo>
                  <a:cubicBezTo>
                    <a:pt x="4456" y="1075473"/>
                    <a:pt x="0" y="1064716"/>
                    <a:pt x="0" y="1053499"/>
                  </a:cubicBezTo>
                  <a:lnTo>
                    <a:pt x="0" y="42291"/>
                  </a:lnTo>
                  <a:cubicBezTo>
                    <a:pt x="0" y="31075"/>
                    <a:pt x="4456" y="20318"/>
                    <a:pt x="12387" y="12387"/>
                  </a:cubicBezTo>
                  <a:cubicBezTo>
                    <a:pt x="20318" y="4456"/>
                    <a:pt x="31075" y="0"/>
                    <a:pt x="42291" y="0"/>
                  </a:cubicBezTo>
                  <a:close/>
                </a:path>
              </a:pathLst>
            </a:custGeom>
            <a:solidFill>
              <a:srgbClr val="2B2B2B"/>
            </a:solidFill>
          </p:spPr>
        </p:sp>
        <p:sp>
          <p:nvSpPr>
            <p:cNvPr id="53" name="TextBox 53"/>
            <p:cNvSpPr txBox="1"/>
            <p:nvPr/>
          </p:nvSpPr>
          <p:spPr>
            <a:xfrm>
              <a:off x="0" y="38100"/>
              <a:ext cx="964272" cy="1057691"/>
            </a:xfrm>
            <a:prstGeom prst="rect">
              <a:avLst/>
            </a:prstGeom>
          </p:spPr>
          <p:txBody>
            <a:bodyPr lIns="50800" tIns="50800" rIns="50800" bIns="50800" rtlCol="0" anchor="ctr"/>
            <a:lstStyle/>
            <a:p>
              <a:pPr algn="ctr">
                <a:lnSpc>
                  <a:spcPts val="2100"/>
                </a:lnSpc>
              </a:pPr>
              <a:endParaRPr/>
            </a:p>
          </p:txBody>
        </p:sp>
      </p:grpSp>
      <p:sp>
        <p:nvSpPr>
          <p:cNvPr id="54" name="Freeform 54"/>
          <p:cNvSpPr/>
          <p:nvPr/>
        </p:nvSpPr>
        <p:spPr>
          <a:xfrm>
            <a:off x="13598078" y="4187438"/>
            <a:ext cx="2689805" cy="409323"/>
          </a:xfrm>
          <a:custGeom>
            <a:avLst/>
            <a:gdLst/>
            <a:ahLst/>
            <a:cxnLst/>
            <a:rect l="l" t="t" r="r" b="b"/>
            <a:pathLst>
              <a:path w="2689805" h="409323">
                <a:moveTo>
                  <a:pt x="0" y="0"/>
                </a:moveTo>
                <a:lnTo>
                  <a:pt x="2689805" y="0"/>
                </a:lnTo>
                <a:lnTo>
                  <a:pt x="2689805" y="409323"/>
                </a:lnTo>
                <a:lnTo>
                  <a:pt x="0" y="409323"/>
                </a:lnTo>
                <a:lnTo>
                  <a:pt x="0" y="0"/>
                </a:lnTo>
                <a:close/>
              </a:path>
            </a:pathLst>
          </a:custGeom>
          <a:blipFill>
            <a:blip r:embed="rId3">
              <a:extLst>
                <a:ext uri="{96DAC541-7B7A-43D3-8B79-37D633B846F1}">
                  <asvg:svgBlip xmlns:asvg="http://schemas.microsoft.com/office/drawing/2016/SVG/main" r:embed="rId4"/>
                </a:ext>
              </a:extLst>
            </a:blip>
            <a:stretch>
              <a:fillRect r="-57575" b="-935482"/>
            </a:stretch>
          </a:blipFill>
        </p:spPr>
      </p:sp>
      <p:sp>
        <p:nvSpPr>
          <p:cNvPr id="55" name="Freeform 55"/>
          <p:cNvSpPr/>
          <p:nvPr/>
        </p:nvSpPr>
        <p:spPr>
          <a:xfrm>
            <a:off x="14482793" y="4187438"/>
            <a:ext cx="2776507" cy="409323"/>
          </a:xfrm>
          <a:custGeom>
            <a:avLst/>
            <a:gdLst/>
            <a:ahLst/>
            <a:cxnLst/>
            <a:rect l="l" t="t" r="r" b="b"/>
            <a:pathLst>
              <a:path w="2776507" h="409323">
                <a:moveTo>
                  <a:pt x="0" y="0"/>
                </a:moveTo>
                <a:lnTo>
                  <a:pt x="2776507" y="0"/>
                </a:lnTo>
                <a:lnTo>
                  <a:pt x="2776507" y="409323"/>
                </a:lnTo>
                <a:lnTo>
                  <a:pt x="0" y="409323"/>
                </a:lnTo>
                <a:lnTo>
                  <a:pt x="0" y="0"/>
                </a:lnTo>
                <a:close/>
              </a:path>
            </a:pathLst>
          </a:custGeom>
          <a:blipFill>
            <a:blip r:embed="rId3">
              <a:extLst>
                <a:ext uri="{96DAC541-7B7A-43D3-8B79-37D633B846F1}">
                  <asvg:svgBlip xmlns:asvg="http://schemas.microsoft.com/office/drawing/2016/SVG/main" r:embed="rId4"/>
                </a:ext>
              </a:extLst>
            </a:blip>
            <a:stretch>
              <a:fillRect l="-52654" b="-935482"/>
            </a:stretch>
          </a:blipFill>
        </p:spPr>
      </p:sp>
      <p:grpSp>
        <p:nvGrpSpPr>
          <p:cNvPr id="56" name="Group 56"/>
          <p:cNvGrpSpPr/>
          <p:nvPr/>
        </p:nvGrpSpPr>
        <p:grpSpPr>
          <a:xfrm>
            <a:off x="13596563" y="6587223"/>
            <a:ext cx="3661222" cy="2017172"/>
            <a:chOff x="0" y="0"/>
            <a:chExt cx="964272" cy="531272"/>
          </a:xfrm>
        </p:grpSpPr>
        <p:sp>
          <p:nvSpPr>
            <p:cNvPr id="57" name="Freeform 57"/>
            <p:cNvSpPr/>
            <p:nvPr/>
          </p:nvSpPr>
          <p:spPr>
            <a:xfrm>
              <a:off x="0" y="0"/>
              <a:ext cx="964272" cy="531272"/>
            </a:xfrm>
            <a:custGeom>
              <a:avLst/>
              <a:gdLst/>
              <a:ahLst/>
              <a:cxnLst/>
              <a:rect l="l" t="t" r="r" b="b"/>
              <a:pathLst>
                <a:path w="964272" h="531272">
                  <a:moveTo>
                    <a:pt x="42291" y="0"/>
                  </a:moveTo>
                  <a:lnTo>
                    <a:pt x="921981" y="0"/>
                  </a:lnTo>
                  <a:cubicBezTo>
                    <a:pt x="933197" y="0"/>
                    <a:pt x="943954" y="4456"/>
                    <a:pt x="951886" y="12387"/>
                  </a:cubicBezTo>
                  <a:cubicBezTo>
                    <a:pt x="959817" y="20318"/>
                    <a:pt x="964272" y="31075"/>
                    <a:pt x="964272" y="42291"/>
                  </a:cubicBezTo>
                  <a:lnTo>
                    <a:pt x="964272" y="488980"/>
                  </a:lnTo>
                  <a:cubicBezTo>
                    <a:pt x="964272" y="500197"/>
                    <a:pt x="959817" y="510954"/>
                    <a:pt x="951886" y="518885"/>
                  </a:cubicBezTo>
                  <a:cubicBezTo>
                    <a:pt x="943954" y="526816"/>
                    <a:pt x="933197" y="531272"/>
                    <a:pt x="921981" y="531272"/>
                  </a:cubicBezTo>
                  <a:lnTo>
                    <a:pt x="42291" y="531272"/>
                  </a:lnTo>
                  <a:cubicBezTo>
                    <a:pt x="31075" y="531272"/>
                    <a:pt x="20318" y="526816"/>
                    <a:pt x="12387" y="518885"/>
                  </a:cubicBezTo>
                  <a:cubicBezTo>
                    <a:pt x="4456" y="510954"/>
                    <a:pt x="0" y="500197"/>
                    <a:pt x="0" y="488980"/>
                  </a:cubicBezTo>
                  <a:lnTo>
                    <a:pt x="0" y="42291"/>
                  </a:lnTo>
                  <a:cubicBezTo>
                    <a:pt x="0" y="31075"/>
                    <a:pt x="4456" y="20318"/>
                    <a:pt x="12387" y="12387"/>
                  </a:cubicBezTo>
                  <a:cubicBezTo>
                    <a:pt x="20318" y="4456"/>
                    <a:pt x="31075" y="0"/>
                    <a:pt x="42291" y="0"/>
                  </a:cubicBezTo>
                  <a:close/>
                </a:path>
              </a:pathLst>
            </a:custGeom>
            <a:gradFill rotWithShape="1">
              <a:gsLst>
                <a:gs pos="0">
                  <a:srgbClr val="000000">
                    <a:alpha val="0"/>
                  </a:srgbClr>
                </a:gs>
                <a:gs pos="33333">
                  <a:srgbClr val="000000">
                    <a:alpha val="22500"/>
                  </a:srgbClr>
                </a:gs>
                <a:gs pos="66667">
                  <a:srgbClr val="000000">
                    <a:alpha val="49500"/>
                  </a:srgbClr>
                </a:gs>
                <a:gs pos="100000">
                  <a:srgbClr val="000000">
                    <a:alpha val="100000"/>
                  </a:srgbClr>
                </a:gs>
              </a:gsLst>
              <a:lin ang="5400000"/>
            </a:gradFill>
          </p:spPr>
        </p:sp>
        <p:sp>
          <p:nvSpPr>
            <p:cNvPr id="58" name="TextBox 58"/>
            <p:cNvSpPr txBox="1"/>
            <p:nvPr/>
          </p:nvSpPr>
          <p:spPr>
            <a:xfrm>
              <a:off x="0" y="28575"/>
              <a:ext cx="964272" cy="502697"/>
            </a:xfrm>
            <a:prstGeom prst="rect">
              <a:avLst/>
            </a:prstGeom>
          </p:spPr>
          <p:txBody>
            <a:bodyPr lIns="50800" tIns="50800" rIns="50800" bIns="50800" rtlCol="0" anchor="ctr"/>
            <a:lstStyle/>
            <a:p>
              <a:pPr algn="ctr">
                <a:lnSpc>
                  <a:spcPts val="1400"/>
                </a:lnSpc>
              </a:pPr>
              <a:endParaRPr/>
            </a:p>
          </p:txBody>
        </p:sp>
      </p:grpSp>
      <p:grpSp>
        <p:nvGrpSpPr>
          <p:cNvPr id="59" name="Group 59"/>
          <p:cNvGrpSpPr/>
          <p:nvPr/>
        </p:nvGrpSpPr>
        <p:grpSpPr>
          <a:xfrm>
            <a:off x="797628" y="4200242"/>
            <a:ext cx="3661222" cy="4160581"/>
            <a:chOff x="0" y="0"/>
            <a:chExt cx="964272" cy="1095791"/>
          </a:xfrm>
        </p:grpSpPr>
        <p:sp>
          <p:nvSpPr>
            <p:cNvPr id="60" name="Freeform 60"/>
            <p:cNvSpPr/>
            <p:nvPr/>
          </p:nvSpPr>
          <p:spPr>
            <a:xfrm>
              <a:off x="0" y="0"/>
              <a:ext cx="964272" cy="1095791"/>
            </a:xfrm>
            <a:custGeom>
              <a:avLst/>
              <a:gdLst/>
              <a:ahLst/>
              <a:cxnLst/>
              <a:rect l="l" t="t" r="r" b="b"/>
              <a:pathLst>
                <a:path w="964272" h="1095791">
                  <a:moveTo>
                    <a:pt x="42291" y="0"/>
                  </a:moveTo>
                  <a:lnTo>
                    <a:pt x="921981" y="0"/>
                  </a:lnTo>
                  <a:cubicBezTo>
                    <a:pt x="933197" y="0"/>
                    <a:pt x="943954" y="4456"/>
                    <a:pt x="951886" y="12387"/>
                  </a:cubicBezTo>
                  <a:cubicBezTo>
                    <a:pt x="959817" y="20318"/>
                    <a:pt x="964272" y="31075"/>
                    <a:pt x="964272" y="42291"/>
                  </a:cubicBezTo>
                  <a:lnTo>
                    <a:pt x="964272" y="1053499"/>
                  </a:lnTo>
                  <a:cubicBezTo>
                    <a:pt x="964272" y="1064716"/>
                    <a:pt x="959817" y="1075473"/>
                    <a:pt x="951886" y="1083404"/>
                  </a:cubicBezTo>
                  <a:cubicBezTo>
                    <a:pt x="943954" y="1091335"/>
                    <a:pt x="933197" y="1095791"/>
                    <a:pt x="921981" y="1095791"/>
                  </a:cubicBezTo>
                  <a:lnTo>
                    <a:pt x="42291" y="1095791"/>
                  </a:lnTo>
                  <a:cubicBezTo>
                    <a:pt x="31075" y="1095791"/>
                    <a:pt x="20318" y="1091335"/>
                    <a:pt x="12387" y="1083404"/>
                  </a:cubicBezTo>
                  <a:cubicBezTo>
                    <a:pt x="4456" y="1075473"/>
                    <a:pt x="0" y="1064716"/>
                    <a:pt x="0" y="1053499"/>
                  </a:cubicBezTo>
                  <a:lnTo>
                    <a:pt x="0" y="42291"/>
                  </a:lnTo>
                  <a:cubicBezTo>
                    <a:pt x="0" y="31075"/>
                    <a:pt x="4456" y="20318"/>
                    <a:pt x="12387" y="12387"/>
                  </a:cubicBezTo>
                  <a:cubicBezTo>
                    <a:pt x="20318" y="4456"/>
                    <a:pt x="31075" y="0"/>
                    <a:pt x="42291" y="0"/>
                  </a:cubicBezTo>
                  <a:close/>
                </a:path>
              </a:pathLst>
            </a:custGeom>
            <a:solidFill>
              <a:srgbClr val="2B2B2B"/>
            </a:solidFill>
          </p:spPr>
        </p:sp>
        <p:sp>
          <p:nvSpPr>
            <p:cNvPr id="61" name="TextBox 61"/>
            <p:cNvSpPr txBox="1"/>
            <p:nvPr/>
          </p:nvSpPr>
          <p:spPr>
            <a:xfrm>
              <a:off x="0" y="38100"/>
              <a:ext cx="964272" cy="1057691"/>
            </a:xfrm>
            <a:prstGeom prst="rect">
              <a:avLst/>
            </a:prstGeom>
          </p:spPr>
          <p:txBody>
            <a:bodyPr lIns="50800" tIns="50800" rIns="50800" bIns="50800" rtlCol="0" anchor="ctr"/>
            <a:lstStyle/>
            <a:p>
              <a:pPr algn="ctr">
                <a:lnSpc>
                  <a:spcPts val="2100"/>
                </a:lnSpc>
              </a:pPr>
              <a:endParaRPr/>
            </a:p>
          </p:txBody>
        </p:sp>
      </p:grpSp>
      <p:sp>
        <p:nvSpPr>
          <p:cNvPr id="62" name="Freeform 62"/>
          <p:cNvSpPr/>
          <p:nvPr/>
        </p:nvSpPr>
        <p:spPr>
          <a:xfrm>
            <a:off x="797628" y="4200242"/>
            <a:ext cx="2689805" cy="409323"/>
          </a:xfrm>
          <a:custGeom>
            <a:avLst/>
            <a:gdLst/>
            <a:ahLst/>
            <a:cxnLst/>
            <a:rect l="l" t="t" r="r" b="b"/>
            <a:pathLst>
              <a:path w="2689805" h="409323">
                <a:moveTo>
                  <a:pt x="0" y="0"/>
                </a:moveTo>
                <a:lnTo>
                  <a:pt x="2689804" y="0"/>
                </a:lnTo>
                <a:lnTo>
                  <a:pt x="2689804" y="409323"/>
                </a:lnTo>
                <a:lnTo>
                  <a:pt x="0" y="409323"/>
                </a:lnTo>
                <a:lnTo>
                  <a:pt x="0" y="0"/>
                </a:lnTo>
                <a:close/>
              </a:path>
            </a:pathLst>
          </a:custGeom>
          <a:blipFill>
            <a:blip r:embed="rId3">
              <a:extLst>
                <a:ext uri="{96DAC541-7B7A-43D3-8B79-37D633B846F1}">
                  <asvg:svgBlip xmlns:asvg="http://schemas.microsoft.com/office/drawing/2016/SVG/main" r:embed="rId4"/>
                </a:ext>
              </a:extLst>
            </a:blip>
            <a:stretch>
              <a:fillRect r="-57575" b="-935482"/>
            </a:stretch>
          </a:blipFill>
        </p:spPr>
      </p:sp>
      <p:sp>
        <p:nvSpPr>
          <p:cNvPr id="63" name="Freeform 63"/>
          <p:cNvSpPr/>
          <p:nvPr/>
        </p:nvSpPr>
        <p:spPr>
          <a:xfrm>
            <a:off x="1682342" y="4200242"/>
            <a:ext cx="2776507" cy="409323"/>
          </a:xfrm>
          <a:custGeom>
            <a:avLst/>
            <a:gdLst/>
            <a:ahLst/>
            <a:cxnLst/>
            <a:rect l="l" t="t" r="r" b="b"/>
            <a:pathLst>
              <a:path w="2776507" h="409323">
                <a:moveTo>
                  <a:pt x="0" y="0"/>
                </a:moveTo>
                <a:lnTo>
                  <a:pt x="2776507" y="0"/>
                </a:lnTo>
                <a:lnTo>
                  <a:pt x="2776507" y="409323"/>
                </a:lnTo>
                <a:lnTo>
                  <a:pt x="0" y="409323"/>
                </a:lnTo>
                <a:lnTo>
                  <a:pt x="0" y="0"/>
                </a:lnTo>
                <a:close/>
              </a:path>
            </a:pathLst>
          </a:custGeom>
          <a:blipFill>
            <a:blip r:embed="rId3">
              <a:extLst>
                <a:ext uri="{96DAC541-7B7A-43D3-8B79-37D633B846F1}">
                  <asvg:svgBlip xmlns:asvg="http://schemas.microsoft.com/office/drawing/2016/SVG/main" r:embed="rId4"/>
                </a:ext>
              </a:extLst>
            </a:blip>
            <a:stretch>
              <a:fillRect l="-52654" b="-935482"/>
            </a:stretch>
          </a:blipFill>
        </p:spPr>
      </p:sp>
      <p:grpSp>
        <p:nvGrpSpPr>
          <p:cNvPr id="64" name="Group 64"/>
          <p:cNvGrpSpPr/>
          <p:nvPr/>
        </p:nvGrpSpPr>
        <p:grpSpPr>
          <a:xfrm>
            <a:off x="797628" y="6600027"/>
            <a:ext cx="3661222" cy="2017172"/>
            <a:chOff x="0" y="0"/>
            <a:chExt cx="964272" cy="531272"/>
          </a:xfrm>
        </p:grpSpPr>
        <p:sp>
          <p:nvSpPr>
            <p:cNvPr id="65" name="Freeform 65"/>
            <p:cNvSpPr/>
            <p:nvPr/>
          </p:nvSpPr>
          <p:spPr>
            <a:xfrm>
              <a:off x="0" y="0"/>
              <a:ext cx="964272" cy="531272"/>
            </a:xfrm>
            <a:custGeom>
              <a:avLst/>
              <a:gdLst/>
              <a:ahLst/>
              <a:cxnLst/>
              <a:rect l="l" t="t" r="r" b="b"/>
              <a:pathLst>
                <a:path w="964272" h="531272">
                  <a:moveTo>
                    <a:pt x="42291" y="0"/>
                  </a:moveTo>
                  <a:lnTo>
                    <a:pt x="921981" y="0"/>
                  </a:lnTo>
                  <a:cubicBezTo>
                    <a:pt x="933197" y="0"/>
                    <a:pt x="943954" y="4456"/>
                    <a:pt x="951886" y="12387"/>
                  </a:cubicBezTo>
                  <a:cubicBezTo>
                    <a:pt x="959817" y="20318"/>
                    <a:pt x="964272" y="31075"/>
                    <a:pt x="964272" y="42291"/>
                  </a:cubicBezTo>
                  <a:lnTo>
                    <a:pt x="964272" y="488980"/>
                  </a:lnTo>
                  <a:cubicBezTo>
                    <a:pt x="964272" y="500197"/>
                    <a:pt x="959817" y="510954"/>
                    <a:pt x="951886" y="518885"/>
                  </a:cubicBezTo>
                  <a:cubicBezTo>
                    <a:pt x="943954" y="526816"/>
                    <a:pt x="933197" y="531272"/>
                    <a:pt x="921981" y="531272"/>
                  </a:cubicBezTo>
                  <a:lnTo>
                    <a:pt x="42291" y="531272"/>
                  </a:lnTo>
                  <a:cubicBezTo>
                    <a:pt x="31075" y="531272"/>
                    <a:pt x="20318" y="526816"/>
                    <a:pt x="12387" y="518885"/>
                  </a:cubicBezTo>
                  <a:cubicBezTo>
                    <a:pt x="4456" y="510954"/>
                    <a:pt x="0" y="500197"/>
                    <a:pt x="0" y="488980"/>
                  </a:cubicBezTo>
                  <a:lnTo>
                    <a:pt x="0" y="42291"/>
                  </a:lnTo>
                  <a:cubicBezTo>
                    <a:pt x="0" y="31075"/>
                    <a:pt x="4456" y="20318"/>
                    <a:pt x="12387" y="12387"/>
                  </a:cubicBezTo>
                  <a:cubicBezTo>
                    <a:pt x="20318" y="4456"/>
                    <a:pt x="31075" y="0"/>
                    <a:pt x="42291" y="0"/>
                  </a:cubicBezTo>
                  <a:close/>
                </a:path>
              </a:pathLst>
            </a:custGeom>
            <a:gradFill rotWithShape="1">
              <a:gsLst>
                <a:gs pos="0">
                  <a:srgbClr val="000000">
                    <a:alpha val="0"/>
                  </a:srgbClr>
                </a:gs>
                <a:gs pos="33333">
                  <a:srgbClr val="000000">
                    <a:alpha val="22500"/>
                  </a:srgbClr>
                </a:gs>
                <a:gs pos="66667">
                  <a:srgbClr val="000000">
                    <a:alpha val="49500"/>
                  </a:srgbClr>
                </a:gs>
                <a:gs pos="100000">
                  <a:srgbClr val="000000">
                    <a:alpha val="100000"/>
                  </a:srgbClr>
                </a:gs>
              </a:gsLst>
              <a:lin ang="5400000"/>
            </a:gradFill>
          </p:spPr>
        </p:sp>
        <p:sp>
          <p:nvSpPr>
            <p:cNvPr id="66" name="TextBox 66"/>
            <p:cNvSpPr txBox="1"/>
            <p:nvPr/>
          </p:nvSpPr>
          <p:spPr>
            <a:xfrm>
              <a:off x="0" y="28575"/>
              <a:ext cx="964272" cy="502697"/>
            </a:xfrm>
            <a:prstGeom prst="rect">
              <a:avLst/>
            </a:prstGeom>
          </p:spPr>
          <p:txBody>
            <a:bodyPr lIns="50800" tIns="50800" rIns="50800" bIns="50800" rtlCol="0" anchor="ctr"/>
            <a:lstStyle/>
            <a:p>
              <a:pPr algn="ctr">
                <a:lnSpc>
                  <a:spcPts val="1400"/>
                </a:lnSpc>
              </a:pPr>
              <a:endParaRPr/>
            </a:p>
          </p:txBody>
        </p:sp>
      </p:grpSp>
      <p:grpSp>
        <p:nvGrpSpPr>
          <p:cNvPr id="67" name="Group 67"/>
          <p:cNvGrpSpPr/>
          <p:nvPr/>
        </p:nvGrpSpPr>
        <p:grpSpPr>
          <a:xfrm>
            <a:off x="1028700" y="9971701"/>
            <a:ext cx="7710904" cy="7937608"/>
            <a:chOff x="0" y="0"/>
            <a:chExt cx="10281205" cy="10583477"/>
          </a:xfrm>
        </p:grpSpPr>
        <p:grpSp>
          <p:nvGrpSpPr>
            <p:cNvPr id="68" name="Group 68"/>
            <p:cNvGrpSpPr/>
            <p:nvPr/>
          </p:nvGrpSpPr>
          <p:grpSpPr>
            <a:xfrm>
              <a:off x="0" y="0"/>
              <a:ext cx="10281205" cy="10583477"/>
              <a:chOff x="0" y="0"/>
              <a:chExt cx="2030855" cy="2090563"/>
            </a:xfrm>
          </p:grpSpPr>
          <p:sp>
            <p:nvSpPr>
              <p:cNvPr id="69" name="Freeform 69"/>
              <p:cNvSpPr/>
              <p:nvPr/>
            </p:nvSpPr>
            <p:spPr>
              <a:xfrm>
                <a:off x="0" y="0"/>
                <a:ext cx="2030855" cy="2090563"/>
              </a:xfrm>
              <a:custGeom>
                <a:avLst/>
                <a:gdLst/>
                <a:ahLst/>
                <a:cxnLst/>
                <a:rect l="l" t="t" r="r" b="b"/>
                <a:pathLst>
                  <a:path w="2030855" h="2090563">
                    <a:moveTo>
                      <a:pt x="20080" y="0"/>
                    </a:moveTo>
                    <a:lnTo>
                      <a:pt x="2010775" y="0"/>
                    </a:lnTo>
                    <a:cubicBezTo>
                      <a:pt x="2021865" y="0"/>
                      <a:pt x="2030855" y="8990"/>
                      <a:pt x="2030855" y="20080"/>
                    </a:cubicBezTo>
                    <a:lnTo>
                      <a:pt x="2030855" y="2070483"/>
                    </a:lnTo>
                    <a:cubicBezTo>
                      <a:pt x="2030855" y="2081573"/>
                      <a:pt x="2021865" y="2090563"/>
                      <a:pt x="2010775" y="2090563"/>
                    </a:cubicBezTo>
                    <a:lnTo>
                      <a:pt x="20080" y="2090563"/>
                    </a:lnTo>
                    <a:cubicBezTo>
                      <a:pt x="8990" y="2090563"/>
                      <a:pt x="0" y="2081573"/>
                      <a:pt x="0" y="2070483"/>
                    </a:cubicBezTo>
                    <a:lnTo>
                      <a:pt x="0" y="20080"/>
                    </a:lnTo>
                    <a:cubicBezTo>
                      <a:pt x="0" y="8990"/>
                      <a:pt x="8990" y="0"/>
                      <a:pt x="20080" y="0"/>
                    </a:cubicBezTo>
                    <a:close/>
                  </a:path>
                </a:pathLst>
              </a:custGeom>
              <a:solidFill>
                <a:srgbClr val="2B2B2B">
                  <a:alpha val="0"/>
                </a:srgbClr>
              </a:solidFill>
            </p:spPr>
          </p:sp>
          <p:sp>
            <p:nvSpPr>
              <p:cNvPr id="70" name="TextBox 70"/>
              <p:cNvSpPr txBox="1"/>
              <p:nvPr/>
            </p:nvSpPr>
            <p:spPr>
              <a:xfrm>
                <a:off x="0" y="38100"/>
                <a:ext cx="2030855" cy="2052463"/>
              </a:xfrm>
              <a:prstGeom prst="rect">
                <a:avLst/>
              </a:prstGeom>
            </p:spPr>
            <p:txBody>
              <a:bodyPr lIns="50800" tIns="50800" rIns="50800" bIns="50800" rtlCol="0" anchor="ctr"/>
              <a:lstStyle/>
              <a:p>
                <a:pPr algn="l">
                  <a:lnSpc>
                    <a:spcPts val="2100"/>
                  </a:lnSpc>
                </a:pPr>
                <a:endParaRPr/>
              </a:p>
            </p:txBody>
          </p:sp>
        </p:grpSp>
        <p:sp>
          <p:nvSpPr>
            <p:cNvPr id="71" name="Freeform 71"/>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72" name="Freeform 72"/>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73" name="Freeform 73"/>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74" name="AutoShape 74"/>
            <p:cNvSpPr/>
            <p:nvPr/>
          </p:nvSpPr>
          <p:spPr>
            <a:xfrm>
              <a:off x="594488" y="4156178"/>
              <a:ext cx="9036419" cy="0"/>
            </a:xfrm>
            <a:prstGeom prst="line">
              <a:avLst/>
            </a:prstGeom>
            <a:ln w="50800" cap="flat">
              <a:solidFill>
                <a:srgbClr val="D8D8D8">
                  <a:alpha val="0"/>
                </a:srgbClr>
              </a:solidFill>
              <a:prstDash val="solid"/>
              <a:headEnd type="none" w="sm" len="sm"/>
              <a:tailEnd type="none" w="sm" len="sm"/>
            </a:ln>
          </p:spPr>
        </p:sp>
        <p:sp>
          <p:nvSpPr>
            <p:cNvPr id="75" name="TextBox 75"/>
            <p:cNvSpPr txBox="1"/>
            <p:nvPr/>
          </p:nvSpPr>
          <p:spPr>
            <a:xfrm>
              <a:off x="594488" y="1191363"/>
              <a:ext cx="9036419" cy="25584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Market Research</a:t>
              </a:r>
            </a:p>
          </p:txBody>
        </p:sp>
        <p:sp>
          <p:nvSpPr>
            <p:cNvPr id="76" name="TextBox 76"/>
            <p:cNvSpPr txBox="1"/>
            <p:nvPr/>
          </p:nvSpPr>
          <p:spPr>
            <a:xfrm>
              <a:off x="594488" y="4765778"/>
              <a:ext cx="9092228" cy="41910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77" name="Group 77"/>
          <p:cNvGrpSpPr/>
          <p:nvPr/>
        </p:nvGrpSpPr>
        <p:grpSpPr>
          <a:xfrm>
            <a:off x="9548396" y="10162201"/>
            <a:ext cx="7710904" cy="7937608"/>
            <a:chOff x="0" y="0"/>
            <a:chExt cx="10281205" cy="10583477"/>
          </a:xfrm>
        </p:grpSpPr>
        <p:grpSp>
          <p:nvGrpSpPr>
            <p:cNvPr id="78" name="Group 78"/>
            <p:cNvGrpSpPr/>
            <p:nvPr/>
          </p:nvGrpSpPr>
          <p:grpSpPr>
            <a:xfrm>
              <a:off x="0" y="0"/>
              <a:ext cx="10281205" cy="10583477"/>
              <a:chOff x="0" y="0"/>
              <a:chExt cx="2030855" cy="2090563"/>
            </a:xfrm>
          </p:grpSpPr>
          <p:sp>
            <p:nvSpPr>
              <p:cNvPr id="79" name="Freeform 79"/>
              <p:cNvSpPr/>
              <p:nvPr/>
            </p:nvSpPr>
            <p:spPr>
              <a:xfrm>
                <a:off x="0" y="0"/>
                <a:ext cx="2030855" cy="2090563"/>
              </a:xfrm>
              <a:custGeom>
                <a:avLst/>
                <a:gdLst/>
                <a:ahLst/>
                <a:cxnLst/>
                <a:rect l="l" t="t" r="r" b="b"/>
                <a:pathLst>
                  <a:path w="2030855" h="2090563">
                    <a:moveTo>
                      <a:pt x="20080" y="0"/>
                    </a:moveTo>
                    <a:lnTo>
                      <a:pt x="2010775" y="0"/>
                    </a:lnTo>
                    <a:cubicBezTo>
                      <a:pt x="2021865" y="0"/>
                      <a:pt x="2030855" y="8990"/>
                      <a:pt x="2030855" y="20080"/>
                    </a:cubicBezTo>
                    <a:lnTo>
                      <a:pt x="2030855" y="2070483"/>
                    </a:lnTo>
                    <a:cubicBezTo>
                      <a:pt x="2030855" y="2081573"/>
                      <a:pt x="2021865" y="2090563"/>
                      <a:pt x="2010775" y="2090563"/>
                    </a:cubicBezTo>
                    <a:lnTo>
                      <a:pt x="20080" y="2090563"/>
                    </a:lnTo>
                    <a:cubicBezTo>
                      <a:pt x="8990" y="2090563"/>
                      <a:pt x="0" y="2081573"/>
                      <a:pt x="0" y="2070483"/>
                    </a:cubicBezTo>
                    <a:lnTo>
                      <a:pt x="0" y="20080"/>
                    </a:lnTo>
                    <a:cubicBezTo>
                      <a:pt x="0" y="8990"/>
                      <a:pt x="8990" y="0"/>
                      <a:pt x="20080" y="0"/>
                    </a:cubicBezTo>
                    <a:close/>
                  </a:path>
                </a:pathLst>
              </a:custGeom>
              <a:solidFill>
                <a:srgbClr val="2B2B2B">
                  <a:alpha val="0"/>
                </a:srgbClr>
              </a:solidFill>
            </p:spPr>
          </p:sp>
          <p:sp>
            <p:nvSpPr>
              <p:cNvPr id="80" name="TextBox 80"/>
              <p:cNvSpPr txBox="1"/>
              <p:nvPr/>
            </p:nvSpPr>
            <p:spPr>
              <a:xfrm>
                <a:off x="0" y="38100"/>
                <a:ext cx="2030855" cy="2052463"/>
              </a:xfrm>
              <a:prstGeom prst="rect">
                <a:avLst/>
              </a:prstGeom>
            </p:spPr>
            <p:txBody>
              <a:bodyPr lIns="50800" tIns="50800" rIns="50800" bIns="50800" rtlCol="0" anchor="ctr"/>
              <a:lstStyle/>
              <a:p>
                <a:pPr algn="ctr">
                  <a:lnSpc>
                    <a:spcPts val="2100"/>
                  </a:lnSpc>
                </a:pPr>
                <a:endParaRPr/>
              </a:p>
            </p:txBody>
          </p:sp>
        </p:grpSp>
        <p:sp>
          <p:nvSpPr>
            <p:cNvPr id="81" name="Freeform 81"/>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82" name="Freeform 82"/>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83" name="Freeform 83"/>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grpSp>
      <p:pic>
        <p:nvPicPr>
          <p:cNvPr id="84" name="Picture 84"/>
          <p:cNvPicPr>
            <a:picLocks noChangeAspect="1"/>
          </p:cNvPicPr>
          <p:nvPr/>
        </p:nvPicPr>
        <p:blipFill>
          <a:blip r:embed="rId6">
            <a:alphaModFix amt="0"/>
          </a:blip>
          <a:stretch>
            <a:fillRect/>
          </a:stretch>
        </p:blipFill>
        <p:spPr>
          <a:xfrm>
            <a:off x="9252052" y="9266207"/>
            <a:ext cx="8305898" cy="8465932"/>
          </a:xfrm>
          <a:prstGeom prst="rect">
            <a:avLst/>
          </a:prstGeom>
        </p:spPr>
      </p:pic>
      <p:grpSp>
        <p:nvGrpSpPr>
          <p:cNvPr id="85" name="Group 85"/>
          <p:cNvGrpSpPr/>
          <p:nvPr/>
        </p:nvGrpSpPr>
        <p:grpSpPr>
          <a:xfrm>
            <a:off x="2300192" y="8833307"/>
            <a:ext cx="13687616" cy="1138393"/>
            <a:chOff x="0" y="0"/>
            <a:chExt cx="4274726" cy="355527"/>
          </a:xfrm>
        </p:grpSpPr>
        <p:sp>
          <p:nvSpPr>
            <p:cNvPr id="86" name="Freeform 86"/>
            <p:cNvSpPr/>
            <p:nvPr/>
          </p:nvSpPr>
          <p:spPr>
            <a:xfrm>
              <a:off x="0" y="0"/>
              <a:ext cx="4274726" cy="355527"/>
            </a:xfrm>
            <a:custGeom>
              <a:avLst/>
              <a:gdLst/>
              <a:ahLst/>
              <a:cxnLst/>
              <a:rect l="l" t="t" r="r" b="b"/>
              <a:pathLst>
                <a:path w="4274726" h="355527">
                  <a:moveTo>
                    <a:pt x="23756" y="0"/>
                  </a:moveTo>
                  <a:lnTo>
                    <a:pt x="4250970" y="0"/>
                  </a:lnTo>
                  <a:cubicBezTo>
                    <a:pt x="4264090" y="0"/>
                    <a:pt x="4274726" y="10636"/>
                    <a:pt x="4274726" y="23756"/>
                  </a:cubicBezTo>
                  <a:lnTo>
                    <a:pt x="4274726" y="331771"/>
                  </a:lnTo>
                  <a:cubicBezTo>
                    <a:pt x="4274726" y="344891"/>
                    <a:pt x="4264090" y="355527"/>
                    <a:pt x="4250970" y="355527"/>
                  </a:cubicBezTo>
                  <a:lnTo>
                    <a:pt x="23756" y="355527"/>
                  </a:lnTo>
                  <a:cubicBezTo>
                    <a:pt x="10636" y="355527"/>
                    <a:pt x="0" y="344891"/>
                    <a:pt x="0" y="331771"/>
                  </a:cubicBezTo>
                  <a:lnTo>
                    <a:pt x="0" y="23756"/>
                  </a:lnTo>
                  <a:cubicBezTo>
                    <a:pt x="0" y="10636"/>
                    <a:pt x="10636" y="0"/>
                    <a:pt x="23756" y="0"/>
                  </a:cubicBezTo>
                  <a:close/>
                </a:path>
              </a:pathLst>
            </a:custGeom>
            <a:solidFill>
              <a:srgbClr val="000000">
                <a:alpha val="40000"/>
              </a:srgbClr>
            </a:solidFill>
          </p:spPr>
        </p:sp>
        <p:sp>
          <p:nvSpPr>
            <p:cNvPr id="87" name="TextBox 87"/>
            <p:cNvSpPr txBox="1"/>
            <p:nvPr/>
          </p:nvSpPr>
          <p:spPr>
            <a:xfrm>
              <a:off x="0" y="28575"/>
              <a:ext cx="4274726" cy="326952"/>
            </a:xfrm>
            <a:prstGeom prst="rect">
              <a:avLst/>
            </a:prstGeom>
          </p:spPr>
          <p:txBody>
            <a:bodyPr lIns="42841" tIns="42841" rIns="42841" bIns="42841" rtlCol="0" anchor="ctr"/>
            <a:lstStyle/>
            <a:p>
              <a:pPr algn="ctr">
                <a:lnSpc>
                  <a:spcPts val="2100"/>
                </a:lnSpc>
              </a:pPr>
              <a:endParaRPr/>
            </a:p>
          </p:txBody>
        </p:sp>
      </p:grpSp>
      <p:sp>
        <p:nvSpPr>
          <p:cNvPr id="88" name="Freeform 88"/>
          <p:cNvSpPr/>
          <p:nvPr/>
        </p:nvSpPr>
        <p:spPr>
          <a:xfrm>
            <a:off x="2628603"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9" name="Freeform 89"/>
          <p:cNvSpPr/>
          <p:nvPr/>
        </p:nvSpPr>
        <p:spPr>
          <a:xfrm>
            <a:off x="3570100"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0" name="Freeform 90"/>
          <p:cNvSpPr/>
          <p:nvPr/>
        </p:nvSpPr>
        <p:spPr>
          <a:xfrm>
            <a:off x="4514875"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1" name="Freeform 91"/>
          <p:cNvSpPr/>
          <p:nvPr/>
        </p:nvSpPr>
        <p:spPr>
          <a:xfrm>
            <a:off x="5459650" y="9026508"/>
            <a:ext cx="751992" cy="751992"/>
          </a:xfrm>
          <a:custGeom>
            <a:avLst/>
            <a:gdLst/>
            <a:ahLst/>
            <a:cxnLst/>
            <a:rect l="l" t="t" r="r" b="b"/>
            <a:pathLst>
              <a:path w="751992" h="751992">
                <a:moveTo>
                  <a:pt x="0" y="0"/>
                </a:moveTo>
                <a:lnTo>
                  <a:pt x="751993" y="0"/>
                </a:lnTo>
                <a:lnTo>
                  <a:pt x="751993" y="751992"/>
                </a:lnTo>
                <a:lnTo>
                  <a:pt x="0" y="75199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2" name="Freeform 92"/>
          <p:cNvSpPr/>
          <p:nvPr/>
        </p:nvSpPr>
        <p:spPr>
          <a:xfrm>
            <a:off x="6404426"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93" name="Freeform 93"/>
          <p:cNvSpPr/>
          <p:nvPr/>
        </p:nvSpPr>
        <p:spPr>
          <a:xfrm>
            <a:off x="7349201"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94" name="Freeform 94"/>
          <p:cNvSpPr/>
          <p:nvPr/>
        </p:nvSpPr>
        <p:spPr>
          <a:xfrm>
            <a:off x="13962630"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95" name="Freeform 95"/>
          <p:cNvSpPr/>
          <p:nvPr/>
        </p:nvSpPr>
        <p:spPr>
          <a:xfrm>
            <a:off x="14907405"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96" name="Freeform 96"/>
          <p:cNvSpPr/>
          <p:nvPr/>
        </p:nvSpPr>
        <p:spPr>
          <a:xfrm>
            <a:off x="10183528"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97" name="Freeform 97"/>
          <p:cNvSpPr/>
          <p:nvPr/>
        </p:nvSpPr>
        <p:spPr>
          <a:xfrm>
            <a:off x="11128303"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98" name="Freeform 98"/>
          <p:cNvSpPr/>
          <p:nvPr/>
        </p:nvSpPr>
        <p:spPr>
          <a:xfrm>
            <a:off x="12073079"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99" name="Freeform 99"/>
          <p:cNvSpPr/>
          <p:nvPr/>
        </p:nvSpPr>
        <p:spPr>
          <a:xfrm>
            <a:off x="13017854"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00" name="Freeform 100"/>
          <p:cNvSpPr/>
          <p:nvPr/>
        </p:nvSpPr>
        <p:spPr>
          <a:xfrm>
            <a:off x="8293977"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101" name="Freeform 101"/>
          <p:cNvSpPr/>
          <p:nvPr/>
        </p:nvSpPr>
        <p:spPr>
          <a:xfrm>
            <a:off x="9238752" y="9026508"/>
            <a:ext cx="751992" cy="751992"/>
          </a:xfrm>
          <a:custGeom>
            <a:avLst/>
            <a:gdLst/>
            <a:ahLst/>
            <a:cxnLst/>
            <a:rect l="l" t="t" r="r" b="b"/>
            <a:pathLst>
              <a:path w="751992" h="751992">
                <a:moveTo>
                  <a:pt x="0" y="0"/>
                </a:moveTo>
                <a:lnTo>
                  <a:pt x="751992" y="0"/>
                </a:lnTo>
                <a:lnTo>
                  <a:pt x="751992" y="751992"/>
                </a:lnTo>
                <a:lnTo>
                  <a:pt x="0" y="751992"/>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nvGrpSpPr>
          <p:cNvPr id="102" name="Group 102"/>
          <p:cNvGrpSpPr/>
          <p:nvPr/>
        </p:nvGrpSpPr>
        <p:grpSpPr>
          <a:xfrm>
            <a:off x="15264351" y="9865292"/>
            <a:ext cx="71872" cy="7187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104" name="TextBox 104"/>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sp>
        <p:nvSpPr>
          <p:cNvPr id="135" name="Freeform 135"/>
          <p:cNvSpPr/>
          <p:nvPr/>
        </p:nvSpPr>
        <p:spPr>
          <a:xfrm>
            <a:off x="797628" y="4609565"/>
            <a:ext cx="3660309" cy="3994830"/>
          </a:xfrm>
          <a:custGeom>
            <a:avLst/>
            <a:gdLst/>
            <a:ahLst/>
            <a:cxnLst/>
            <a:rect l="l" t="t" r="r" b="b"/>
            <a:pathLst>
              <a:path w="3660309" h="3994830">
                <a:moveTo>
                  <a:pt x="0" y="0"/>
                </a:moveTo>
                <a:lnTo>
                  <a:pt x="3660309" y="0"/>
                </a:lnTo>
                <a:lnTo>
                  <a:pt x="3660309" y="3994830"/>
                </a:lnTo>
                <a:lnTo>
                  <a:pt x="0" y="3994830"/>
                </a:lnTo>
                <a:lnTo>
                  <a:pt x="0" y="0"/>
                </a:lnTo>
                <a:close/>
              </a:path>
            </a:pathLst>
          </a:custGeom>
          <a:blipFill>
            <a:blip r:embed="rId35"/>
            <a:stretch>
              <a:fillRect t="-9556" b="-9556"/>
            </a:stretch>
          </a:blipFill>
        </p:spPr>
      </p:sp>
      <p:sp>
        <p:nvSpPr>
          <p:cNvPr id="136" name="Freeform 136"/>
          <p:cNvSpPr/>
          <p:nvPr/>
        </p:nvSpPr>
        <p:spPr>
          <a:xfrm>
            <a:off x="5335064" y="4609565"/>
            <a:ext cx="3111973" cy="3994830"/>
          </a:xfrm>
          <a:custGeom>
            <a:avLst/>
            <a:gdLst/>
            <a:ahLst/>
            <a:cxnLst/>
            <a:rect l="l" t="t" r="r" b="b"/>
            <a:pathLst>
              <a:path w="3111973" h="3994830">
                <a:moveTo>
                  <a:pt x="0" y="0"/>
                </a:moveTo>
                <a:lnTo>
                  <a:pt x="3111973" y="0"/>
                </a:lnTo>
                <a:lnTo>
                  <a:pt x="3111973" y="3994830"/>
                </a:lnTo>
                <a:lnTo>
                  <a:pt x="0" y="3994830"/>
                </a:lnTo>
                <a:lnTo>
                  <a:pt x="0" y="0"/>
                </a:lnTo>
                <a:close/>
              </a:path>
            </a:pathLst>
          </a:custGeom>
          <a:blipFill>
            <a:blip r:embed="rId36"/>
            <a:stretch>
              <a:fillRect/>
            </a:stretch>
          </a:blipFill>
        </p:spPr>
      </p:sp>
      <p:sp>
        <p:nvSpPr>
          <p:cNvPr id="137" name="Freeform 137"/>
          <p:cNvSpPr/>
          <p:nvPr/>
        </p:nvSpPr>
        <p:spPr>
          <a:xfrm>
            <a:off x="9335266" y="4609565"/>
            <a:ext cx="3053188" cy="4007634"/>
          </a:xfrm>
          <a:custGeom>
            <a:avLst/>
            <a:gdLst/>
            <a:ahLst/>
            <a:cxnLst/>
            <a:rect l="l" t="t" r="r" b="b"/>
            <a:pathLst>
              <a:path w="3053188" h="4007634">
                <a:moveTo>
                  <a:pt x="0" y="0"/>
                </a:moveTo>
                <a:lnTo>
                  <a:pt x="3053189" y="0"/>
                </a:lnTo>
                <a:lnTo>
                  <a:pt x="3053189" y="4007634"/>
                </a:lnTo>
                <a:lnTo>
                  <a:pt x="0" y="4007634"/>
                </a:lnTo>
                <a:lnTo>
                  <a:pt x="0" y="0"/>
                </a:lnTo>
                <a:close/>
              </a:path>
            </a:pathLst>
          </a:custGeom>
          <a:blipFill>
            <a:blip r:embed="rId37"/>
            <a:stretch>
              <a:fillRect l="-1547" t="-5245" r="-1547"/>
            </a:stretch>
          </a:blipFill>
        </p:spPr>
      </p:sp>
      <p:sp>
        <p:nvSpPr>
          <p:cNvPr id="138" name="Freeform 138"/>
          <p:cNvSpPr/>
          <p:nvPr/>
        </p:nvSpPr>
        <p:spPr>
          <a:xfrm>
            <a:off x="14482793" y="4691954"/>
            <a:ext cx="2728865" cy="3830051"/>
          </a:xfrm>
          <a:custGeom>
            <a:avLst/>
            <a:gdLst/>
            <a:ahLst/>
            <a:cxnLst/>
            <a:rect l="l" t="t" r="r" b="b"/>
            <a:pathLst>
              <a:path w="2728865" h="3830051">
                <a:moveTo>
                  <a:pt x="0" y="0"/>
                </a:moveTo>
                <a:lnTo>
                  <a:pt x="2728865" y="0"/>
                </a:lnTo>
                <a:lnTo>
                  <a:pt x="2728865" y="3830052"/>
                </a:lnTo>
                <a:lnTo>
                  <a:pt x="0" y="3830052"/>
                </a:lnTo>
                <a:lnTo>
                  <a:pt x="0" y="0"/>
                </a:lnTo>
                <a:close/>
              </a:path>
            </a:pathLst>
          </a:custGeom>
          <a:blipFill>
            <a:blip r:embed="rId38"/>
            <a:stretch>
              <a:fillRect/>
            </a:stretch>
          </a:blipFill>
        </p:spPr>
      </p:sp>
      <p:sp>
        <p:nvSpPr>
          <p:cNvPr id="139" name="TextBox 139"/>
          <p:cNvSpPr txBox="1"/>
          <p:nvPr/>
        </p:nvSpPr>
        <p:spPr>
          <a:xfrm>
            <a:off x="13827636" y="8138932"/>
            <a:ext cx="3199077" cy="28194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solidFill>
                <a:latin typeface="Helvetica Now Display"/>
                <a:ea typeface="Helvetica Now Display"/>
                <a:cs typeface="Helvetica Now Display"/>
                <a:sym typeface="Helvetica Now Display"/>
              </a:rPr>
              <a:t>Frontend/UI Developer</a:t>
            </a:r>
          </a:p>
        </p:txBody>
      </p:sp>
      <p:sp>
        <p:nvSpPr>
          <p:cNvPr id="140" name="TextBox 140"/>
          <p:cNvSpPr txBox="1"/>
          <p:nvPr/>
        </p:nvSpPr>
        <p:spPr>
          <a:xfrm>
            <a:off x="13827636" y="7615057"/>
            <a:ext cx="3199077" cy="485775"/>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FFFFFF"/>
                </a:solidFill>
                <a:latin typeface="Helvetica Now Display Bold"/>
                <a:ea typeface="Helvetica Now Display Bold"/>
                <a:cs typeface="Helvetica Now Display Bold"/>
                <a:sym typeface="Helvetica Now Display Bold"/>
              </a:rPr>
              <a:t>최유정</a:t>
            </a:r>
          </a:p>
        </p:txBody>
      </p:sp>
      <p:sp>
        <p:nvSpPr>
          <p:cNvPr id="141" name="TextBox 141"/>
          <p:cNvSpPr txBox="1"/>
          <p:nvPr/>
        </p:nvSpPr>
        <p:spPr>
          <a:xfrm>
            <a:off x="5291512" y="7615057"/>
            <a:ext cx="3199077" cy="485775"/>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FFFFFF"/>
                </a:solidFill>
                <a:latin typeface="Helvetica Now Display Bold"/>
                <a:ea typeface="Helvetica Now Display Bold"/>
                <a:cs typeface="Helvetica Now Display Bold"/>
                <a:sym typeface="Helvetica Now Display Bold"/>
              </a:rPr>
              <a:t>이도경</a:t>
            </a:r>
          </a:p>
        </p:txBody>
      </p:sp>
      <p:sp>
        <p:nvSpPr>
          <p:cNvPr id="142" name="TextBox 142"/>
          <p:cNvSpPr txBox="1"/>
          <p:nvPr/>
        </p:nvSpPr>
        <p:spPr>
          <a:xfrm>
            <a:off x="5291512" y="8138932"/>
            <a:ext cx="3199077" cy="28194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solidFill>
                <a:latin typeface="Helvetica Now Display"/>
                <a:ea typeface="Helvetica Now Display"/>
                <a:cs typeface="Helvetica Now Display"/>
                <a:sym typeface="Helvetica Now Display"/>
              </a:rPr>
              <a:t>Database Engineer</a:t>
            </a:r>
          </a:p>
        </p:txBody>
      </p:sp>
      <p:sp>
        <p:nvSpPr>
          <p:cNvPr id="143" name="TextBox 143"/>
          <p:cNvSpPr txBox="1"/>
          <p:nvPr/>
        </p:nvSpPr>
        <p:spPr>
          <a:xfrm>
            <a:off x="1028700" y="7627861"/>
            <a:ext cx="3199077" cy="485775"/>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FFFFFF"/>
                </a:solidFill>
                <a:latin typeface="Helvetica Now Display Bold"/>
                <a:ea typeface="Helvetica Now Display Bold"/>
                <a:cs typeface="Helvetica Now Display Bold"/>
                <a:sym typeface="Helvetica Now Display Bold"/>
              </a:rPr>
              <a:t>박준석</a:t>
            </a:r>
          </a:p>
        </p:txBody>
      </p:sp>
      <p:sp>
        <p:nvSpPr>
          <p:cNvPr id="144" name="TextBox 144"/>
          <p:cNvSpPr txBox="1"/>
          <p:nvPr/>
        </p:nvSpPr>
        <p:spPr>
          <a:xfrm>
            <a:off x="1028700" y="8151736"/>
            <a:ext cx="3199077" cy="28194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solidFill>
                <a:latin typeface="Helvetica Now Display"/>
                <a:ea typeface="Helvetica Now Display"/>
                <a:cs typeface="Helvetica Now Display"/>
                <a:sym typeface="Helvetica Now Display"/>
              </a:rPr>
              <a:t>Data Engineer</a:t>
            </a:r>
          </a:p>
        </p:txBody>
      </p:sp>
      <p:grpSp>
        <p:nvGrpSpPr>
          <p:cNvPr id="145" name="Group 9">
            <a:extLst>
              <a:ext uri="{FF2B5EF4-FFF2-40B4-BE49-F238E27FC236}">
                <a16:creationId xmlns:a16="http://schemas.microsoft.com/office/drawing/2014/main" id="{516CECA6-B950-51E0-E75C-DAE33F19DD1C}"/>
              </a:ext>
            </a:extLst>
          </p:cNvPr>
          <p:cNvGrpSpPr/>
          <p:nvPr/>
        </p:nvGrpSpPr>
        <p:grpSpPr>
          <a:xfrm>
            <a:off x="-914402" y="0"/>
            <a:ext cx="20116795" cy="416680"/>
            <a:chOff x="-1219202" y="0"/>
            <a:chExt cx="26822393" cy="555574"/>
          </a:xfrm>
        </p:grpSpPr>
        <p:grpSp>
          <p:nvGrpSpPr>
            <p:cNvPr id="146" name="Group 10">
              <a:extLst>
                <a:ext uri="{FF2B5EF4-FFF2-40B4-BE49-F238E27FC236}">
                  <a16:creationId xmlns:a16="http://schemas.microsoft.com/office/drawing/2014/main" id="{32FF6F74-F687-4156-BFA9-7580D5119B72}"/>
                </a:ext>
              </a:extLst>
            </p:cNvPr>
            <p:cNvGrpSpPr/>
            <p:nvPr/>
          </p:nvGrpSpPr>
          <p:grpSpPr>
            <a:xfrm>
              <a:off x="-1219202" y="0"/>
              <a:ext cx="26822393" cy="555574"/>
              <a:chOff x="-240830" y="0"/>
              <a:chExt cx="5298251" cy="109743"/>
            </a:xfrm>
          </p:grpSpPr>
          <p:sp>
            <p:nvSpPr>
              <p:cNvPr id="173" name="Freeform 11">
                <a:extLst>
                  <a:ext uri="{FF2B5EF4-FFF2-40B4-BE49-F238E27FC236}">
                    <a16:creationId xmlns:a16="http://schemas.microsoft.com/office/drawing/2014/main" id="{5446B51E-57B5-0F60-3099-C1566A661257}"/>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74" name="TextBox 12">
                <a:extLst>
                  <a:ext uri="{FF2B5EF4-FFF2-40B4-BE49-F238E27FC236}">
                    <a16:creationId xmlns:a16="http://schemas.microsoft.com/office/drawing/2014/main" id="{450AF9A8-BF0B-2B63-05BA-6BD50D51D303}"/>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47" name="Group 13">
              <a:extLst>
                <a:ext uri="{FF2B5EF4-FFF2-40B4-BE49-F238E27FC236}">
                  <a16:creationId xmlns:a16="http://schemas.microsoft.com/office/drawing/2014/main" id="{D1C9427C-2529-331A-E17D-D0805F3E87BA}"/>
                </a:ext>
              </a:extLst>
            </p:cNvPr>
            <p:cNvGrpSpPr/>
            <p:nvPr/>
          </p:nvGrpSpPr>
          <p:grpSpPr>
            <a:xfrm>
              <a:off x="21603286" y="130081"/>
              <a:ext cx="295412" cy="295412"/>
              <a:chOff x="0" y="0"/>
              <a:chExt cx="812800" cy="812800"/>
            </a:xfrm>
          </p:grpSpPr>
          <p:sp>
            <p:nvSpPr>
              <p:cNvPr id="172" name="Freeform 14">
                <a:extLst>
                  <a:ext uri="{FF2B5EF4-FFF2-40B4-BE49-F238E27FC236}">
                    <a16:creationId xmlns:a16="http://schemas.microsoft.com/office/drawing/2014/main" id="{2106D9CE-8877-A9CD-2025-14E92A1A2F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9"/>
                <a:stretch>
                  <a:fillRect l="-33427" t="-36015" r="-28113" b="-11996"/>
                </a:stretch>
              </a:blipFill>
            </p:spPr>
          </p:sp>
        </p:grpSp>
        <p:grpSp>
          <p:nvGrpSpPr>
            <p:cNvPr id="148" name="Group 15">
              <a:extLst>
                <a:ext uri="{FF2B5EF4-FFF2-40B4-BE49-F238E27FC236}">
                  <a16:creationId xmlns:a16="http://schemas.microsoft.com/office/drawing/2014/main" id="{B3CF0104-AB30-2E16-64D6-3774B4C62175}"/>
                </a:ext>
              </a:extLst>
            </p:cNvPr>
            <p:cNvGrpSpPr/>
            <p:nvPr/>
          </p:nvGrpSpPr>
          <p:grpSpPr>
            <a:xfrm>
              <a:off x="21074001" y="139780"/>
              <a:ext cx="282326" cy="121086"/>
              <a:chOff x="0" y="0"/>
              <a:chExt cx="55768" cy="23918"/>
            </a:xfrm>
          </p:grpSpPr>
          <p:sp>
            <p:nvSpPr>
              <p:cNvPr id="170" name="Freeform 16">
                <a:extLst>
                  <a:ext uri="{FF2B5EF4-FFF2-40B4-BE49-F238E27FC236}">
                    <a16:creationId xmlns:a16="http://schemas.microsoft.com/office/drawing/2014/main" id="{5ED02DA7-78EE-5DDB-FC84-F18F9B3DE2A3}"/>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71" name="TextBox 17">
                <a:extLst>
                  <a:ext uri="{FF2B5EF4-FFF2-40B4-BE49-F238E27FC236}">
                    <a16:creationId xmlns:a16="http://schemas.microsoft.com/office/drawing/2014/main" id="{282107AA-BF8B-62E5-B0C2-13C9D0FB2E10}"/>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49" name="Group 18">
              <a:extLst>
                <a:ext uri="{FF2B5EF4-FFF2-40B4-BE49-F238E27FC236}">
                  <a16:creationId xmlns:a16="http://schemas.microsoft.com/office/drawing/2014/main" id="{92C8F0FF-63E7-BDF4-0FA2-332191CCD79D}"/>
                </a:ext>
              </a:extLst>
            </p:cNvPr>
            <p:cNvGrpSpPr/>
            <p:nvPr/>
          </p:nvGrpSpPr>
          <p:grpSpPr>
            <a:xfrm>
              <a:off x="21074001" y="304407"/>
              <a:ext cx="282326" cy="121086"/>
              <a:chOff x="0" y="0"/>
              <a:chExt cx="55768" cy="23918"/>
            </a:xfrm>
          </p:grpSpPr>
          <p:sp>
            <p:nvSpPr>
              <p:cNvPr id="168" name="Freeform 19">
                <a:extLst>
                  <a:ext uri="{FF2B5EF4-FFF2-40B4-BE49-F238E27FC236}">
                    <a16:creationId xmlns:a16="http://schemas.microsoft.com/office/drawing/2014/main" id="{5837CB71-D766-B89A-0C51-688CBC436DE0}"/>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69" name="TextBox 20">
                <a:extLst>
                  <a:ext uri="{FF2B5EF4-FFF2-40B4-BE49-F238E27FC236}">
                    <a16:creationId xmlns:a16="http://schemas.microsoft.com/office/drawing/2014/main" id="{A0A14396-B13F-E45A-20B0-2FF5DFBA7159}"/>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50" name="Group 21">
              <a:extLst>
                <a:ext uri="{FF2B5EF4-FFF2-40B4-BE49-F238E27FC236}">
                  <a16:creationId xmlns:a16="http://schemas.microsoft.com/office/drawing/2014/main" id="{2BC246C5-EB8B-1834-8C37-4CBD8F6DDB83}"/>
                </a:ext>
              </a:extLst>
            </p:cNvPr>
            <p:cNvGrpSpPr/>
            <p:nvPr/>
          </p:nvGrpSpPr>
          <p:grpSpPr>
            <a:xfrm>
              <a:off x="21104665" y="166029"/>
              <a:ext cx="68589" cy="68589"/>
              <a:chOff x="0" y="0"/>
              <a:chExt cx="812800" cy="812800"/>
            </a:xfrm>
          </p:grpSpPr>
          <p:sp>
            <p:nvSpPr>
              <p:cNvPr id="166" name="Freeform 22">
                <a:extLst>
                  <a:ext uri="{FF2B5EF4-FFF2-40B4-BE49-F238E27FC236}">
                    <a16:creationId xmlns:a16="http://schemas.microsoft.com/office/drawing/2014/main" id="{22DBF4CA-ABF7-689A-7EA5-DA051579C5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7" name="TextBox 23">
                <a:extLst>
                  <a:ext uri="{FF2B5EF4-FFF2-40B4-BE49-F238E27FC236}">
                    <a16:creationId xmlns:a16="http://schemas.microsoft.com/office/drawing/2014/main" id="{68C6913E-317C-42EB-6208-010C91401D29}"/>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51" name="Group 24">
              <a:extLst>
                <a:ext uri="{FF2B5EF4-FFF2-40B4-BE49-F238E27FC236}">
                  <a16:creationId xmlns:a16="http://schemas.microsoft.com/office/drawing/2014/main" id="{FB428AD1-C363-E6D0-4145-8DD72876B044}"/>
                </a:ext>
              </a:extLst>
            </p:cNvPr>
            <p:cNvGrpSpPr/>
            <p:nvPr/>
          </p:nvGrpSpPr>
          <p:grpSpPr>
            <a:xfrm>
              <a:off x="21259605" y="330655"/>
              <a:ext cx="68589" cy="68589"/>
              <a:chOff x="0" y="0"/>
              <a:chExt cx="812800" cy="812800"/>
            </a:xfrm>
          </p:grpSpPr>
          <p:sp>
            <p:nvSpPr>
              <p:cNvPr id="164" name="Freeform 25">
                <a:extLst>
                  <a:ext uri="{FF2B5EF4-FFF2-40B4-BE49-F238E27FC236}">
                    <a16:creationId xmlns:a16="http://schemas.microsoft.com/office/drawing/2014/main" id="{9A31D8FB-7267-9C94-4A39-4FB42C76EEB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65" name="TextBox 26">
                <a:extLst>
                  <a:ext uri="{FF2B5EF4-FFF2-40B4-BE49-F238E27FC236}">
                    <a16:creationId xmlns:a16="http://schemas.microsoft.com/office/drawing/2014/main" id="{EA019651-DC67-96CD-2E5B-D2D260D91FC8}"/>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52" name="Freeform 27">
              <a:extLst>
                <a:ext uri="{FF2B5EF4-FFF2-40B4-BE49-F238E27FC236}">
                  <a16:creationId xmlns:a16="http://schemas.microsoft.com/office/drawing/2014/main" id="{F643FEC6-CCAB-D192-391F-838EDDF746C3}"/>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153" name="Freeform 28">
              <a:extLst>
                <a:ext uri="{FF2B5EF4-FFF2-40B4-BE49-F238E27FC236}">
                  <a16:creationId xmlns:a16="http://schemas.microsoft.com/office/drawing/2014/main" id="{271F1FBD-56F6-8D30-0F9C-0EE73BA70FF2}"/>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154" name="Freeform 29">
              <a:extLst>
                <a:ext uri="{FF2B5EF4-FFF2-40B4-BE49-F238E27FC236}">
                  <a16:creationId xmlns:a16="http://schemas.microsoft.com/office/drawing/2014/main" id="{0B5D490A-23AF-54FC-813B-808A0BA169FC}"/>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155" name="TextBox 30">
              <a:extLst>
                <a:ext uri="{FF2B5EF4-FFF2-40B4-BE49-F238E27FC236}">
                  <a16:creationId xmlns:a16="http://schemas.microsoft.com/office/drawing/2014/main" id="{2F025021-868E-E079-DF01-F295E918D37D}"/>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56" name="TextBox 31">
              <a:extLst>
                <a:ext uri="{FF2B5EF4-FFF2-40B4-BE49-F238E27FC236}">
                  <a16:creationId xmlns:a16="http://schemas.microsoft.com/office/drawing/2014/main" id="{5ED36E25-FBB7-0FBE-6626-4D618712C5F8}"/>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57" name="TextBox 32">
              <a:extLst>
                <a:ext uri="{FF2B5EF4-FFF2-40B4-BE49-F238E27FC236}">
                  <a16:creationId xmlns:a16="http://schemas.microsoft.com/office/drawing/2014/main" id="{D4762C93-6091-DF71-E89F-DE18A3D7CE48}"/>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58" name="TextBox 33">
              <a:extLst>
                <a:ext uri="{FF2B5EF4-FFF2-40B4-BE49-F238E27FC236}">
                  <a16:creationId xmlns:a16="http://schemas.microsoft.com/office/drawing/2014/main" id="{140004A0-EDBB-A422-AFCB-D3DA9D97DB32}"/>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59" name="TextBox 34">
              <a:extLst>
                <a:ext uri="{FF2B5EF4-FFF2-40B4-BE49-F238E27FC236}">
                  <a16:creationId xmlns:a16="http://schemas.microsoft.com/office/drawing/2014/main" id="{35831E07-402B-DDAD-64D7-01A16B9BF462}"/>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60" name="TextBox 35">
              <a:extLst>
                <a:ext uri="{FF2B5EF4-FFF2-40B4-BE49-F238E27FC236}">
                  <a16:creationId xmlns:a16="http://schemas.microsoft.com/office/drawing/2014/main" id="{B55BA987-E833-DA49-0ABC-93CE0859E0D6}"/>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61" name="TextBox 36">
              <a:extLst>
                <a:ext uri="{FF2B5EF4-FFF2-40B4-BE49-F238E27FC236}">
                  <a16:creationId xmlns:a16="http://schemas.microsoft.com/office/drawing/2014/main" id="{E3262AEF-E7F6-3220-C67F-182EEACA80E5}"/>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62" name="TextBox 37">
              <a:extLst>
                <a:ext uri="{FF2B5EF4-FFF2-40B4-BE49-F238E27FC236}">
                  <a16:creationId xmlns:a16="http://schemas.microsoft.com/office/drawing/2014/main" id="{4646724B-0FE4-09D3-C4BB-D4822345049E}"/>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63" name="Freeform 38">
              <a:extLst>
                <a:ext uri="{FF2B5EF4-FFF2-40B4-BE49-F238E27FC236}">
                  <a16:creationId xmlns:a16="http://schemas.microsoft.com/office/drawing/2014/main" id="{23587D09-B323-D09C-D749-2A5F6E6329A2}"/>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296125" y="-3549537"/>
            <a:ext cx="17695750" cy="17386074"/>
          </a:xfrm>
          <a:custGeom>
            <a:avLst/>
            <a:gdLst/>
            <a:ahLst/>
            <a:cxnLst/>
            <a:rect l="l" t="t" r="r" b="b"/>
            <a:pathLst>
              <a:path w="17695750" h="17386074">
                <a:moveTo>
                  <a:pt x="0" y="0"/>
                </a:moveTo>
                <a:lnTo>
                  <a:pt x="17695750" y="0"/>
                </a:lnTo>
                <a:lnTo>
                  <a:pt x="17695750" y="17386074"/>
                </a:lnTo>
                <a:lnTo>
                  <a:pt x="0" y="17386074"/>
                </a:lnTo>
                <a:lnTo>
                  <a:pt x="0" y="0"/>
                </a:lnTo>
                <a:close/>
              </a:path>
            </a:pathLst>
          </a:custGeom>
          <a:blipFill>
            <a:blip r:embed="rId2"/>
            <a:stretch>
              <a:fillRect/>
            </a:stretch>
          </a:blipFill>
        </p:spPr>
      </p:sp>
      <p:sp>
        <p:nvSpPr>
          <p:cNvPr id="3" name="Freeform 3"/>
          <p:cNvSpPr/>
          <p:nvPr/>
        </p:nvSpPr>
        <p:spPr>
          <a:xfrm>
            <a:off x="11794" y="-16985444"/>
            <a:ext cx="17455619" cy="17193785"/>
          </a:xfrm>
          <a:custGeom>
            <a:avLst/>
            <a:gdLst/>
            <a:ahLst/>
            <a:cxnLst/>
            <a:rect l="l" t="t" r="r" b="b"/>
            <a:pathLst>
              <a:path w="17455619" h="17193785">
                <a:moveTo>
                  <a:pt x="0" y="0"/>
                </a:moveTo>
                <a:lnTo>
                  <a:pt x="17455619" y="0"/>
                </a:lnTo>
                <a:lnTo>
                  <a:pt x="17455619" y="17193784"/>
                </a:lnTo>
                <a:lnTo>
                  <a:pt x="0" y="17193784"/>
                </a:lnTo>
                <a:lnTo>
                  <a:pt x="0" y="0"/>
                </a:lnTo>
                <a:close/>
              </a:path>
            </a:pathLst>
          </a:custGeom>
          <a:blipFill>
            <a:blip r:embed="rId3"/>
            <a:stretch>
              <a:fillRect/>
            </a:stretch>
          </a:blipFill>
        </p:spPr>
      </p:sp>
      <p:grpSp>
        <p:nvGrpSpPr>
          <p:cNvPr id="4" name="Group 4"/>
          <p:cNvGrpSpPr/>
          <p:nvPr/>
        </p:nvGrpSpPr>
        <p:grpSpPr>
          <a:xfrm>
            <a:off x="797628" y="-2188114"/>
            <a:ext cx="5534285" cy="2396455"/>
            <a:chOff x="0" y="0"/>
            <a:chExt cx="7379046" cy="3195273"/>
          </a:xfrm>
        </p:grpSpPr>
        <p:grpSp>
          <p:nvGrpSpPr>
            <p:cNvPr id="5" name="Group 5"/>
            <p:cNvGrpSpPr/>
            <p:nvPr/>
          </p:nvGrpSpPr>
          <p:grpSpPr>
            <a:xfrm>
              <a:off x="0" y="0"/>
              <a:ext cx="7379046" cy="3195273"/>
              <a:chOff x="0" y="0"/>
              <a:chExt cx="1457589" cy="631165"/>
            </a:xfrm>
          </p:grpSpPr>
          <p:sp>
            <p:nvSpPr>
              <p:cNvPr id="6" name="Freeform 6"/>
              <p:cNvSpPr/>
              <p:nvPr/>
            </p:nvSpPr>
            <p:spPr>
              <a:xfrm>
                <a:off x="0" y="0"/>
                <a:ext cx="1457589" cy="631165"/>
              </a:xfrm>
              <a:custGeom>
                <a:avLst/>
                <a:gdLst/>
                <a:ahLst/>
                <a:cxnLst/>
                <a:rect l="l" t="t" r="r" b="b"/>
                <a:pathLst>
                  <a:path w="1457589" h="631165">
                    <a:moveTo>
                      <a:pt x="27978" y="0"/>
                    </a:moveTo>
                    <a:lnTo>
                      <a:pt x="1429611" y="0"/>
                    </a:lnTo>
                    <a:cubicBezTo>
                      <a:pt x="1437032" y="0"/>
                      <a:pt x="1444148" y="2948"/>
                      <a:pt x="1449395" y="8195"/>
                    </a:cubicBezTo>
                    <a:cubicBezTo>
                      <a:pt x="1454642" y="13441"/>
                      <a:pt x="1457589" y="20558"/>
                      <a:pt x="1457589" y="27978"/>
                    </a:cubicBezTo>
                    <a:lnTo>
                      <a:pt x="1457589" y="603187"/>
                    </a:lnTo>
                    <a:cubicBezTo>
                      <a:pt x="1457589" y="618639"/>
                      <a:pt x="1445063" y="631165"/>
                      <a:pt x="1429611" y="631165"/>
                    </a:cubicBezTo>
                    <a:lnTo>
                      <a:pt x="27978" y="631165"/>
                    </a:lnTo>
                    <a:cubicBezTo>
                      <a:pt x="12526" y="631165"/>
                      <a:pt x="0" y="618639"/>
                      <a:pt x="0" y="603187"/>
                    </a:cubicBezTo>
                    <a:lnTo>
                      <a:pt x="0" y="27978"/>
                    </a:lnTo>
                    <a:cubicBezTo>
                      <a:pt x="0" y="12526"/>
                      <a:pt x="12526" y="0"/>
                      <a:pt x="27978" y="0"/>
                    </a:cubicBezTo>
                    <a:close/>
                  </a:path>
                </a:pathLst>
              </a:custGeom>
              <a:solidFill>
                <a:srgbClr val="2B2B2B">
                  <a:alpha val="0"/>
                </a:srgbClr>
              </a:solidFill>
            </p:spPr>
          </p:sp>
          <p:sp>
            <p:nvSpPr>
              <p:cNvPr id="7" name="TextBox 7"/>
              <p:cNvSpPr txBox="1"/>
              <p:nvPr/>
            </p:nvSpPr>
            <p:spPr>
              <a:xfrm>
                <a:off x="0" y="38100"/>
                <a:ext cx="1457589" cy="593065"/>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0" y="0"/>
              <a:ext cx="3835170" cy="545763"/>
            </a:xfrm>
            <a:custGeom>
              <a:avLst/>
              <a:gdLst/>
              <a:ahLst/>
              <a:cxnLst/>
              <a:rect l="l" t="t" r="r" b="b"/>
              <a:pathLst>
                <a:path w="3835170" h="545763">
                  <a:moveTo>
                    <a:pt x="0" y="0"/>
                  </a:moveTo>
                  <a:lnTo>
                    <a:pt x="3835170" y="0"/>
                  </a:lnTo>
                  <a:lnTo>
                    <a:pt x="383517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47354" b="-935482"/>
              </a:stretch>
            </a:blipFill>
          </p:spPr>
        </p:sp>
        <p:sp>
          <p:nvSpPr>
            <p:cNvPr id="9" name="Freeform 9"/>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0" name="TextBox 10"/>
            <p:cNvSpPr txBox="1"/>
            <p:nvPr/>
          </p:nvSpPr>
          <p:spPr>
            <a:xfrm>
              <a:off x="308097" y="1068871"/>
              <a:ext cx="6762853"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Gallery</a:t>
              </a:r>
            </a:p>
          </p:txBody>
        </p:sp>
      </p:grpSp>
      <p:grpSp>
        <p:nvGrpSpPr>
          <p:cNvPr id="11" name="Group 11"/>
          <p:cNvGrpSpPr/>
          <p:nvPr/>
        </p:nvGrpSpPr>
        <p:grpSpPr>
          <a:xfrm>
            <a:off x="11725015" y="-7729268"/>
            <a:ext cx="5534285" cy="7937608"/>
            <a:chOff x="0" y="0"/>
            <a:chExt cx="7379046" cy="10583477"/>
          </a:xfrm>
        </p:grpSpPr>
        <p:sp>
          <p:nvSpPr>
            <p:cNvPr id="12" name="Freeform 12"/>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6">
                <a:alphaModFix amt="0"/>
              </a:blip>
              <a:stretch>
                <a:fillRect t="-2324" b="-2324"/>
              </a:stretch>
            </a:blipFill>
          </p:spPr>
        </p:sp>
        <p:sp>
          <p:nvSpPr>
            <p:cNvPr id="13" name="Freeform 13"/>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4" name="Freeform 14"/>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15" name="Group 15"/>
          <p:cNvGrpSpPr/>
          <p:nvPr/>
        </p:nvGrpSpPr>
        <p:grpSpPr>
          <a:xfrm>
            <a:off x="797628" y="-4932763"/>
            <a:ext cx="5534285" cy="5141103"/>
            <a:chOff x="0" y="0"/>
            <a:chExt cx="7379046" cy="6854804"/>
          </a:xfrm>
        </p:grpSpPr>
        <p:sp>
          <p:nvSpPr>
            <p:cNvPr id="16" name="Freeform 16"/>
            <p:cNvSpPr/>
            <p:nvPr/>
          </p:nvSpPr>
          <p:spPr>
            <a:xfrm>
              <a:off x="0" y="0"/>
              <a:ext cx="7379046" cy="6854804"/>
            </a:xfrm>
            <a:custGeom>
              <a:avLst/>
              <a:gdLst/>
              <a:ahLst/>
              <a:cxnLst/>
              <a:rect l="l" t="t" r="r" b="b"/>
              <a:pathLst>
                <a:path w="7379046" h="6854804">
                  <a:moveTo>
                    <a:pt x="0" y="0"/>
                  </a:moveTo>
                  <a:lnTo>
                    <a:pt x="7379046" y="0"/>
                  </a:lnTo>
                  <a:lnTo>
                    <a:pt x="7379046" y="6854804"/>
                  </a:lnTo>
                  <a:lnTo>
                    <a:pt x="0" y="6854804"/>
                  </a:lnTo>
                  <a:lnTo>
                    <a:pt x="0" y="0"/>
                  </a:lnTo>
                  <a:close/>
                </a:path>
              </a:pathLst>
            </a:custGeom>
            <a:blipFill>
              <a:blip r:embed="rId7">
                <a:alphaModFix amt="0"/>
              </a:blip>
              <a:stretch>
                <a:fillRect t="-30786" b="-30786"/>
              </a:stretch>
            </a:blipFill>
          </p:spPr>
        </p:sp>
        <p:sp>
          <p:nvSpPr>
            <p:cNvPr id="17" name="Freeform 17"/>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8" name="Freeform 18"/>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19" name="Group 19"/>
          <p:cNvGrpSpPr/>
          <p:nvPr/>
        </p:nvGrpSpPr>
        <p:grpSpPr>
          <a:xfrm>
            <a:off x="6621611" y="-3549537"/>
            <a:ext cx="4813706" cy="3757877"/>
            <a:chOff x="0" y="0"/>
            <a:chExt cx="6418274" cy="5010503"/>
          </a:xfrm>
        </p:grpSpPr>
        <p:sp>
          <p:nvSpPr>
            <p:cNvPr id="20" name="Freeform 20"/>
            <p:cNvSpPr/>
            <p:nvPr/>
          </p:nvSpPr>
          <p:spPr>
            <a:xfrm>
              <a:off x="0" y="0"/>
              <a:ext cx="6418274" cy="5010503"/>
            </a:xfrm>
            <a:custGeom>
              <a:avLst/>
              <a:gdLst/>
              <a:ahLst/>
              <a:cxnLst/>
              <a:rect l="l" t="t" r="r" b="b"/>
              <a:pathLst>
                <a:path w="6418274" h="5010503">
                  <a:moveTo>
                    <a:pt x="0" y="0"/>
                  </a:moveTo>
                  <a:lnTo>
                    <a:pt x="6418274" y="0"/>
                  </a:lnTo>
                  <a:lnTo>
                    <a:pt x="6418274" y="5010503"/>
                  </a:lnTo>
                  <a:lnTo>
                    <a:pt x="0" y="5010503"/>
                  </a:lnTo>
                  <a:lnTo>
                    <a:pt x="0" y="0"/>
                  </a:lnTo>
                  <a:close/>
                </a:path>
              </a:pathLst>
            </a:custGeom>
            <a:blipFill>
              <a:blip r:embed="rId8">
                <a:alphaModFix amt="0"/>
              </a:blip>
              <a:stretch>
                <a:fillRect l="-11684" t="-61655" r="-14513"/>
              </a:stretch>
            </a:blipFill>
          </p:spPr>
        </p:sp>
        <p:sp>
          <p:nvSpPr>
            <p:cNvPr id="21" name="Freeform 21"/>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2" name="Freeform 22"/>
            <p:cNvSpPr/>
            <p:nvPr/>
          </p:nvSpPr>
          <p:spPr>
            <a:xfrm>
              <a:off x="2197815"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23" name="Group 23"/>
          <p:cNvGrpSpPr/>
          <p:nvPr/>
        </p:nvGrpSpPr>
        <p:grpSpPr>
          <a:xfrm>
            <a:off x="6621611" y="-3549537"/>
            <a:ext cx="4813706" cy="3757877"/>
            <a:chOff x="0" y="0"/>
            <a:chExt cx="6418274" cy="5010503"/>
          </a:xfrm>
        </p:grpSpPr>
        <p:sp>
          <p:nvSpPr>
            <p:cNvPr id="24" name="Freeform 24"/>
            <p:cNvSpPr/>
            <p:nvPr/>
          </p:nvSpPr>
          <p:spPr>
            <a:xfrm>
              <a:off x="0" y="0"/>
              <a:ext cx="6418274" cy="5010503"/>
            </a:xfrm>
            <a:custGeom>
              <a:avLst/>
              <a:gdLst/>
              <a:ahLst/>
              <a:cxnLst/>
              <a:rect l="l" t="t" r="r" b="b"/>
              <a:pathLst>
                <a:path w="6418274" h="5010503">
                  <a:moveTo>
                    <a:pt x="0" y="0"/>
                  </a:moveTo>
                  <a:lnTo>
                    <a:pt x="6418274" y="0"/>
                  </a:lnTo>
                  <a:lnTo>
                    <a:pt x="6418274" y="5010503"/>
                  </a:lnTo>
                  <a:lnTo>
                    <a:pt x="0" y="5010503"/>
                  </a:lnTo>
                  <a:lnTo>
                    <a:pt x="0" y="0"/>
                  </a:lnTo>
                  <a:close/>
                </a:path>
              </a:pathLst>
            </a:custGeom>
            <a:blipFill>
              <a:blip r:embed="rId9">
                <a:alphaModFix amt="0"/>
              </a:blip>
              <a:stretch>
                <a:fillRect t="-46132" b="-46132"/>
              </a:stretch>
            </a:blipFill>
          </p:spPr>
        </p:sp>
        <p:sp>
          <p:nvSpPr>
            <p:cNvPr id="25" name="Freeform 25"/>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6" name="Freeform 26"/>
            <p:cNvSpPr/>
            <p:nvPr/>
          </p:nvSpPr>
          <p:spPr>
            <a:xfrm>
              <a:off x="2197815"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sp>
        <p:nvSpPr>
          <p:cNvPr id="27" name="TextBox 27"/>
          <p:cNvSpPr txBox="1"/>
          <p:nvPr/>
        </p:nvSpPr>
        <p:spPr>
          <a:xfrm>
            <a:off x="1028700" y="4270698"/>
            <a:ext cx="16230600" cy="1600200"/>
          </a:xfrm>
          <a:prstGeom prst="rect">
            <a:avLst/>
          </a:prstGeom>
        </p:spPr>
        <p:txBody>
          <a:bodyPr lIns="0" tIns="0" rIns="0" bIns="0" rtlCol="0" anchor="t">
            <a:spAutoFit/>
          </a:bodyPr>
          <a:lstStyle/>
          <a:p>
            <a:pPr algn="ctr">
              <a:lnSpc>
                <a:spcPts val="12000"/>
              </a:lnSpc>
            </a:pPr>
            <a:r>
              <a:rPr lang="en-US" sz="12000" b="1">
                <a:solidFill>
                  <a:srgbClr val="FFFFFF"/>
                </a:solidFill>
                <a:latin typeface="Helvetica Now Display Bold"/>
                <a:ea typeface="Helvetica Now Display Bold"/>
                <a:cs typeface="Helvetica Now Display Bold"/>
                <a:sym typeface="Helvetica Now Display Bold"/>
              </a:rPr>
              <a:t>Our Project</a:t>
            </a:r>
          </a:p>
        </p:txBody>
      </p:sp>
      <p:grpSp>
        <p:nvGrpSpPr>
          <p:cNvPr id="28" name="Group 28"/>
          <p:cNvGrpSpPr/>
          <p:nvPr/>
        </p:nvGrpSpPr>
        <p:grpSpPr>
          <a:xfrm>
            <a:off x="1028700" y="9971701"/>
            <a:ext cx="5534285" cy="7937608"/>
            <a:chOff x="0" y="0"/>
            <a:chExt cx="7379046" cy="10583477"/>
          </a:xfrm>
        </p:grpSpPr>
        <p:grpSp>
          <p:nvGrpSpPr>
            <p:cNvPr id="29" name="Group 29"/>
            <p:cNvGrpSpPr/>
            <p:nvPr/>
          </p:nvGrpSpPr>
          <p:grpSpPr>
            <a:xfrm>
              <a:off x="0" y="0"/>
              <a:ext cx="7379046" cy="10583477"/>
              <a:chOff x="0" y="0"/>
              <a:chExt cx="1457589" cy="2090563"/>
            </a:xfrm>
          </p:grpSpPr>
          <p:sp>
            <p:nvSpPr>
              <p:cNvPr id="30" name="Freeform 30"/>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31" name="TextBox 31"/>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32" name="Freeform 32"/>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10">
                <a:alphaModFix amt="0"/>
              </a:blip>
              <a:stretch>
                <a:fillRect t="-2324" b="-2324"/>
              </a:stretch>
            </a:blipFill>
          </p:spPr>
        </p:sp>
        <p:sp>
          <p:nvSpPr>
            <p:cNvPr id="33" name="Freeform 33"/>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4" name="Freeform 34"/>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35" name="Group 35"/>
          <p:cNvGrpSpPr/>
          <p:nvPr/>
        </p:nvGrpSpPr>
        <p:grpSpPr>
          <a:xfrm>
            <a:off x="6956953" y="9971701"/>
            <a:ext cx="10302347" cy="4980059"/>
            <a:chOff x="0" y="0"/>
            <a:chExt cx="13736463" cy="6640078"/>
          </a:xfrm>
        </p:grpSpPr>
        <p:grpSp>
          <p:nvGrpSpPr>
            <p:cNvPr id="36" name="Group 36"/>
            <p:cNvGrpSpPr/>
            <p:nvPr/>
          </p:nvGrpSpPr>
          <p:grpSpPr>
            <a:xfrm>
              <a:off x="0" y="0"/>
              <a:ext cx="13736463" cy="6640078"/>
              <a:chOff x="0" y="0"/>
              <a:chExt cx="2713375" cy="1311620"/>
            </a:xfrm>
          </p:grpSpPr>
          <p:sp>
            <p:nvSpPr>
              <p:cNvPr id="37" name="Freeform 37"/>
              <p:cNvSpPr/>
              <p:nvPr/>
            </p:nvSpPr>
            <p:spPr>
              <a:xfrm>
                <a:off x="0" y="0"/>
                <a:ext cx="2713375" cy="1311620"/>
              </a:xfrm>
              <a:custGeom>
                <a:avLst/>
                <a:gdLst/>
                <a:ahLst/>
                <a:cxnLst/>
                <a:rect l="l" t="t" r="r" b="b"/>
                <a:pathLst>
                  <a:path w="2713375" h="1311620">
                    <a:moveTo>
                      <a:pt x="15029" y="0"/>
                    </a:moveTo>
                    <a:lnTo>
                      <a:pt x="2698346" y="0"/>
                    </a:lnTo>
                    <a:cubicBezTo>
                      <a:pt x="2702332" y="0"/>
                      <a:pt x="2706155" y="1583"/>
                      <a:pt x="2708973" y="4402"/>
                    </a:cubicBezTo>
                    <a:cubicBezTo>
                      <a:pt x="2711792" y="7221"/>
                      <a:pt x="2713375" y="11043"/>
                      <a:pt x="2713375" y="15029"/>
                    </a:cubicBezTo>
                    <a:lnTo>
                      <a:pt x="2713375" y="1296591"/>
                    </a:lnTo>
                    <a:cubicBezTo>
                      <a:pt x="2713375" y="1304891"/>
                      <a:pt x="2706647" y="1311620"/>
                      <a:pt x="2698346" y="1311620"/>
                    </a:cubicBezTo>
                    <a:lnTo>
                      <a:pt x="15029" y="1311620"/>
                    </a:lnTo>
                    <a:cubicBezTo>
                      <a:pt x="11043" y="1311620"/>
                      <a:pt x="7221" y="1310037"/>
                      <a:pt x="4402" y="1307218"/>
                    </a:cubicBezTo>
                    <a:cubicBezTo>
                      <a:pt x="1583" y="1304400"/>
                      <a:pt x="0" y="1300577"/>
                      <a:pt x="0" y="1296591"/>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38" name="TextBox 38"/>
              <p:cNvSpPr txBox="1"/>
              <p:nvPr/>
            </p:nvSpPr>
            <p:spPr>
              <a:xfrm>
                <a:off x="0" y="28575"/>
                <a:ext cx="2713375" cy="1283045"/>
              </a:xfrm>
              <a:prstGeom prst="rect">
                <a:avLst/>
              </a:prstGeom>
            </p:spPr>
            <p:txBody>
              <a:bodyPr lIns="50800" tIns="50800" rIns="50800" bIns="50800" rtlCol="0" anchor="ctr"/>
              <a:lstStyle/>
              <a:p>
                <a:pPr algn="l">
                  <a:lnSpc>
                    <a:spcPts val="2100"/>
                  </a:lnSpc>
                </a:pPr>
                <a:endParaRPr/>
              </a:p>
            </p:txBody>
          </p:sp>
        </p:grpSp>
        <p:sp>
          <p:nvSpPr>
            <p:cNvPr id="39" name="Freeform 3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40" name="Freeform 40"/>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41" name="Freeform 41"/>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42" name="TextBox 42"/>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Product One</a:t>
              </a:r>
            </a:p>
          </p:txBody>
        </p:sp>
        <p:sp>
          <p:nvSpPr>
            <p:cNvPr id="43" name="AutoShape 43"/>
            <p:cNvSpPr/>
            <p:nvPr/>
          </p:nvSpPr>
          <p:spPr>
            <a:xfrm>
              <a:off x="596700" y="2550513"/>
              <a:ext cx="12543062" cy="0"/>
            </a:xfrm>
            <a:prstGeom prst="line">
              <a:avLst/>
            </a:prstGeom>
            <a:ln w="50800" cap="flat">
              <a:solidFill>
                <a:srgbClr val="D8D8D8">
                  <a:alpha val="0"/>
                </a:srgbClr>
              </a:solidFill>
              <a:prstDash val="solid"/>
              <a:headEnd type="none" w="sm" len="sm"/>
              <a:tailEnd type="none" w="sm" len="sm"/>
            </a:ln>
          </p:spPr>
        </p:sp>
        <p:sp>
          <p:nvSpPr>
            <p:cNvPr id="44" name="TextBox 44"/>
            <p:cNvSpPr txBox="1"/>
            <p:nvPr/>
          </p:nvSpPr>
          <p:spPr>
            <a:xfrm>
              <a:off x="596700" y="2829913"/>
              <a:ext cx="12543062" cy="33528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45" name="Group 45"/>
          <p:cNvGrpSpPr/>
          <p:nvPr/>
        </p:nvGrpSpPr>
        <p:grpSpPr>
          <a:xfrm>
            <a:off x="6956953" y="9971701"/>
            <a:ext cx="4868017" cy="2728949"/>
            <a:chOff x="0" y="0"/>
            <a:chExt cx="6490689" cy="3638599"/>
          </a:xfrm>
        </p:grpSpPr>
        <p:grpSp>
          <p:nvGrpSpPr>
            <p:cNvPr id="46" name="Group 46"/>
            <p:cNvGrpSpPr/>
            <p:nvPr/>
          </p:nvGrpSpPr>
          <p:grpSpPr>
            <a:xfrm>
              <a:off x="0" y="0"/>
              <a:ext cx="6490689" cy="3638599"/>
              <a:chOff x="0" y="0"/>
              <a:chExt cx="1282111" cy="718736"/>
            </a:xfrm>
          </p:grpSpPr>
          <p:sp>
            <p:nvSpPr>
              <p:cNvPr id="47" name="Freeform 47"/>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48" name="TextBox 48"/>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49" name="Freeform 49"/>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50" name="Freeform 50"/>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51" name="TextBox 51"/>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One</a:t>
              </a:r>
            </a:p>
          </p:txBody>
        </p:sp>
        <p:sp>
          <p:nvSpPr>
            <p:cNvPr id="52" name="TextBox 52"/>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100</a:t>
              </a:r>
            </a:p>
          </p:txBody>
        </p:sp>
        <p:sp>
          <p:nvSpPr>
            <p:cNvPr id="53" name="TextBox 53"/>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54" name="Group 54"/>
          <p:cNvGrpSpPr/>
          <p:nvPr/>
        </p:nvGrpSpPr>
        <p:grpSpPr>
          <a:xfrm>
            <a:off x="12391283" y="9971701"/>
            <a:ext cx="4868017" cy="2728949"/>
            <a:chOff x="0" y="0"/>
            <a:chExt cx="6490689" cy="3638599"/>
          </a:xfrm>
        </p:grpSpPr>
        <p:grpSp>
          <p:nvGrpSpPr>
            <p:cNvPr id="55" name="Group 55"/>
            <p:cNvGrpSpPr/>
            <p:nvPr/>
          </p:nvGrpSpPr>
          <p:grpSpPr>
            <a:xfrm>
              <a:off x="0" y="0"/>
              <a:ext cx="6490689" cy="3638599"/>
              <a:chOff x="0" y="0"/>
              <a:chExt cx="1282111" cy="718736"/>
            </a:xfrm>
          </p:grpSpPr>
          <p:sp>
            <p:nvSpPr>
              <p:cNvPr id="56" name="Freeform 56"/>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57" name="TextBox 57"/>
              <p:cNvSpPr txBox="1"/>
              <p:nvPr/>
            </p:nvSpPr>
            <p:spPr>
              <a:xfrm>
                <a:off x="0" y="38100"/>
                <a:ext cx="1282111" cy="680636"/>
              </a:xfrm>
              <a:prstGeom prst="rect">
                <a:avLst/>
              </a:prstGeom>
            </p:spPr>
            <p:txBody>
              <a:bodyPr lIns="50800" tIns="50800" rIns="50800" bIns="50800" rtlCol="0" anchor="ctr"/>
              <a:lstStyle/>
              <a:p>
                <a:pPr algn="ctr">
                  <a:lnSpc>
                    <a:spcPts val="2100"/>
                  </a:lnSpc>
                </a:pPr>
                <a:endParaRPr/>
              </a:p>
            </p:txBody>
          </p:sp>
        </p:grpSp>
        <p:sp>
          <p:nvSpPr>
            <p:cNvPr id="58" name="Freeform 5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59" name="Freeform 59"/>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60" name="TextBox 60"/>
            <p:cNvSpPr txBox="1"/>
            <p:nvPr/>
          </p:nvSpPr>
          <p:spPr>
            <a:xfrm>
              <a:off x="308097" y="2224703"/>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Statistic Two</a:t>
              </a:r>
            </a:p>
          </p:txBody>
        </p:sp>
        <p:sp>
          <p:nvSpPr>
            <p:cNvPr id="61" name="TextBox 61"/>
            <p:cNvSpPr txBox="1"/>
            <p:nvPr/>
          </p:nvSpPr>
          <p:spPr>
            <a:xfrm>
              <a:off x="308097" y="846988"/>
              <a:ext cx="5874496" cy="1474259"/>
            </a:xfrm>
            <a:prstGeom prst="rect">
              <a:avLst/>
            </a:prstGeom>
          </p:spPr>
          <p:txBody>
            <a:bodyPr lIns="0" tIns="0" rIns="0" bIns="0" rtlCol="0" anchor="t">
              <a:spAutoFit/>
            </a:bodyPr>
            <a:lstStyle/>
            <a:p>
              <a:pPr marL="0" lvl="0" indent="0" algn="l">
                <a:lnSpc>
                  <a:spcPts val="8000"/>
                </a:lnSpc>
                <a:spcBef>
                  <a:spcPct val="0"/>
                </a:spcBef>
              </a:pPr>
              <a:r>
                <a:rPr lang="en-US" sz="8000" b="1">
                  <a:solidFill>
                    <a:srgbClr val="FFFFFF">
                      <a:alpha val="0"/>
                    </a:srgbClr>
                  </a:solidFill>
                  <a:latin typeface="Helvetica Now Display Bold"/>
                  <a:ea typeface="Helvetica Now Display Bold"/>
                  <a:cs typeface="Helvetica Now Display Bold"/>
                  <a:sym typeface="Helvetica Now Display Bold"/>
                </a:rPr>
                <a:t>88%</a:t>
              </a:r>
            </a:p>
          </p:txBody>
        </p:sp>
        <p:sp>
          <p:nvSpPr>
            <p:cNvPr id="62" name="TextBox 62"/>
            <p:cNvSpPr txBox="1"/>
            <p:nvPr/>
          </p:nvSpPr>
          <p:spPr>
            <a:xfrm>
              <a:off x="308097" y="2910503"/>
              <a:ext cx="587449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Elaborate here.</a:t>
              </a:r>
            </a:p>
          </p:txBody>
        </p:sp>
      </p:grpSp>
      <p:grpSp>
        <p:nvGrpSpPr>
          <p:cNvPr id="63" name="Group 63"/>
          <p:cNvGrpSpPr/>
          <p:nvPr/>
        </p:nvGrpSpPr>
        <p:grpSpPr>
          <a:xfrm>
            <a:off x="2300192" y="8833307"/>
            <a:ext cx="13687616" cy="1138393"/>
            <a:chOff x="0" y="0"/>
            <a:chExt cx="18250155" cy="1517858"/>
          </a:xfrm>
        </p:grpSpPr>
        <p:grpSp>
          <p:nvGrpSpPr>
            <p:cNvPr id="64" name="Group 64"/>
            <p:cNvGrpSpPr/>
            <p:nvPr/>
          </p:nvGrpSpPr>
          <p:grpSpPr>
            <a:xfrm>
              <a:off x="0" y="0"/>
              <a:ext cx="18250155" cy="1517858"/>
              <a:chOff x="0" y="0"/>
              <a:chExt cx="4274726" cy="355527"/>
            </a:xfrm>
          </p:grpSpPr>
          <p:sp>
            <p:nvSpPr>
              <p:cNvPr id="65" name="Freeform 65"/>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66" name="TextBox 66"/>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67" name="Freeform 67"/>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8" name="Freeform 68"/>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9" name="Freeform 69"/>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70" name="Freeform 70"/>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1" name="Freeform 71"/>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72" name="Freeform 72"/>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73" name="Freeform 73"/>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74" name="Freeform 74"/>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75" name="Freeform 75"/>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76" name="Freeform 76"/>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77" name="Freeform 77"/>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78" name="Freeform 78"/>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79" name="Freeform 79"/>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80" name="Freeform 80"/>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grpSp>
      <p:grpSp>
        <p:nvGrpSpPr>
          <p:cNvPr id="81" name="Group 81"/>
          <p:cNvGrpSpPr/>
          <p:nvPr/>
        </p:nvGrpSpPr>
        <p:grpSpPr>
          <a:xfrm>
            <a:off x="11473476" y="9865292"/>
            <a:ext cx="71872" cy="7187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83" name="TextBox 83"/>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grpSp>
        <p:nvGrpSpPr>
          <p:cNvPr id="114" name="Group 9">
            <a:extLst>
              <a:ext uri="{FF2B5EF4-FFF2-40B4-BE49-F238E27FC236}">
                <a16:creationId xmlns:a16="http://schemas.microsoft.com/office/drawing/2014/main" id="{AA6E670A-9745-1BD0-66FA-F2E22B298A56}"/>
              </a:ext>
            </a:extLst>
          </p:cNvPr>
          <p:cNvGrpSpPr/>
          <p:nvPr/>
        </p:nvGrpSpPr>
        <p:grpSpPr>
          <a:xfrm>
            <a:off x="-914402" y="0"/>
            <a:ext cx="20116795" cy="416680"/>
            <a:chOff x="-1219202" y="0"/>
            <a:chExt cx="26822393" cy="555574"/>
          </a:xfrm>
        </p:grpSpPr>
        <p:grpSp>
          <p:nvGrpSpPr>
            <p:cNvPr id="115" name="Group 10">
              <a:extLst>
                <a:ext uri="{FF2B5EF4-FFF2-40B4-BE49-F238E27FC236}">
                  <a16:creationId xmlns:a16="http://schemas.microsoft.com/office/drawing/2014/main" id="{214C9132-2592-B0C8-0324-79A440398844}"/>
                </a:ext>
              </a:extLst>
            </p:cNvPr>
            <p:cNvGrpSpPr/>
            <p:nvPr/>
          </p:nvGrpSpPr>
          <p:grpSpPr>
            <a:xfrm>
              <a:off x="-1219202" y="0"/>
              <a:ext cx="26822393" cy="555574"/>
              <a:chOff x="-240830" y="0"/>
              <a:chExt cx="5298251" cy="109743"/>
            </a:xfrm>
          </p:grpSpPr>
          <p:sp>
            <p:nvSpPr>
              <p:cNvPr id="142" name="Freeform 11">
                <a:extLst>
                  <a:ext uri="{FF2B5EF4-FFF2-40B4-BE49-F238E27FC236}">
                    <a16:creationId xmlns:a16="http://schemas.microsoft.com/office/drawing/2014/main" id="{2249E611-7E3A-F5D8-FE7C-2DC943E7517A}"/>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43" name="TextBox 12">
                <a:extLst>
                  <a:ext uri="{FF2B5EF4-FFF2-40B4-BE49-F238E27FC236}">
                    <a16:creationId xmlns:a16="http://schemas.microsoft.com/office/drawing/2014/main" id="{FFF2B872-EF3B-6944-80F2-5BD75B06210F}"/>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16" name="Group 13">
              <a:extLst>
                <a:ext uri="{FF2B5EF4-FFF2-40B4-BE49-F238E27FC236}">
                  <a16:creationId xmlns:a16="http://schemas.microsoft.com/office/drawing/2014/main" id="{3E5ED9DC-5080-8737-0CD8-106A36050B97}"/>
                </a:ext>
              </a:extLst>
            </p:cNvPr>
            <p:cNvGrpSpPr/>
            <p:nvPr/>
          </p:nvGrpSpPr>
          <p:grpSpPr>
            <a:xfrm>
              <a:off x="21603286" y="130081"/>
              <a:ext cx="295412" cy="295412"/>
              <a:chOff x="0" y="0"/>
              <a:chExt cx="812800" cy="812800"/>
            </a:xfrm>
          </p:grpSpPr>
          <p:sp>
            <p:nvSpPr>
              <p:cNvPr id="141" name="Freeform 14">
                <a:extLst>
                  <a:ext uri="{FF2B5EF4-FFF2-40B4-BE49-F238E27FC236}">
                    <a16:creationId xmlns:a16="http://schemas.microsoft.com/office/drawing/2014/main" id="{169B8603-F8DE-62E8-AC74-ACB3CAEB81A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9"/>
                <a:stretch>
                  <a:fillRect l="-33427" t="-36015" r="-28113" b="-11996"/>
                </a:stretch>
              </a:blipFill>
            </p:spPr>
          </p:sp>
        </p:grpSp>
        <p:grpSp>
          <p:nvGrpSpPr>
            <p:cNvPr id="117" name="Group 15">
              <a:extLst>
                <a:ext uri="{FF2B5EF4-FFF2-40B4-BE49-F238E27FC236}">
                  <a16:creationId xmlns:a16="http://schemas.microsoft.com/office/drawing/2014/main" id="{42C59298-4A68-D17F-B01D-1D6A4219187D}"/>
                </a:ext>
              </a:extLst>
            </p:cNvPr>
            <p:cNvGrpSpPr/>
            <p:nvPr/>
          </p:nvGrpSpPr>
          <p:grpSpPr>
            <a:xfrm>
              <a:off x="21074001" y="139780"/>
              <a:ext cx="282326" cy="121086"/>
              <a:chOff x="0" y="0"/>
              <a:chExt cx="55768" cy="23918"/>
            </a:xfrm>
          </p:grpSpPr>
          <p:sp>
            <p:nvSpPr>
              <p:cNvPr id="139" name="Freeform 16">
                <a:extLst>
                  <a:ext uri="{FF2B5EF4-FFF2-40B4-BE49-F238E27FC236}">
                    <a16:creationId xmlns:a16="http://schemas.microsoft.com/office/drawing/2014/main" id="{F227E512-D3C1-C776-9D83-1588CD48690E}"/>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40" name="TextBox 17">
                <a:extLst>
                  <a:ext uri="{FF2B5EF4-FFF2-40B4-BE49-F238E27FC236}">
                    <a16:creationId xmlns:a16="http://schemas.microsoft.com/office/drawing/2014/main" id="{6487EC0E-1E78-649A-DA25-671BFDDC2E36}"/>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8" name="Group 18">
              <a:extLst>
                <a:ext uri="{FF2B5EF4-FFF2-40B4-BE49-F238E27FC236}">
                  <a16:creationId xmlns:a16="http://schemas.microsoft.com/office/drawing/2014/main" id="{FCA6496B-6223-4059-96BB-7BB5C6C476B8}"/>
                </a:ext>
              </a:extLst>
            </p:cNvPr>
            <p:cNvGrpSpPr/>
            <p:nvPr/>
          </p:nvGrpSpPr>
          <p:grpSpPr>
            <a:xfrm>
              <a:off x="21074001" y="304407"/>
              <a:ext cx="282326" cy="121086"/>
              <a:chOff x="0" y="0"/>
              <a:chExt cx="55768" cy="23918"/>
            </a:xfrm>
          </p:grpSpPr>
          <p:sp>
            <p:nvSpPr>
              <p:cNvPr id="137" name="Freeform 19">
                <a:extLst>
                  <a:ext uri="{FF2B5EF4-FFF2-40B4-BE49-F238E27FC236}">
                    <a16:creationId xmlns:a16="http://schemas.microsoft.com/office/drawing/2014/main" id="{C033B879-ADC5-25F9-28BD-1BAA9A50AAAE}"/>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38" name="TextBox 20">
                <a:extLst>
                  <a:ext uri="{FF2B5EF4-FFF2-40B4-BE49-F238E27FC236}">
                    <a16:creationId xmlns:a16="http://schemas.microsoft.com/office/drawing/2014/main" id="{ADEFE2B9-1B25-CB95-6C76-9664F32930F9}"/>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9" name="Group 21">
              <a:extLst>
                <a:ext uri="{FF2B5EF4-FFF2-40B4-BE49-F238E27FC236}">
                  <a16:creationId xmlns:a16="http://schemas.microsoft.com/office/drawing/2014/main" id="{ACBDAE41-BEDC-539C-3132-2D57E73EEE61}"/>
                </a:ext>
              </a:extLst>
            </p:cNvPr>
            <p:cNvGrpSpPr/>
            <p:nvPr/>
          </p:nvGrpSpPr>
          <p:grpSpPr>
            <a:xfrm>
              <a:off x="21104665" y="166029"/>
              <a:ext cx="68589" cy="68589"/>
              <a:chOff x="0" y="0"/>
              <a:chExt cx="812800" cy="812800"/>
            </a:xfrm>
          </p:grpSpPr>
          <p:sp>
            <p:nvSpPr>
              <p:cNvPr id="135" name="Freeform 22">
                <a:extLst>
                  <a:ext uri="{FF2B5EF4-FFF2-40B4-BE49-F238E27FC236}">
                    <a16:creationId xmlns:a16="http://schemas.microsoft.com/office/drawing/2014/main" id="{9DB75B33-2E60-6717-F0DD-101BBC2EB16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6" name="TextBox 23">
                <a:extLst>
                  <a:ext uri="{FF2B5EF4-FFF2-40B4-BE49-F238E27FC236}">
                    <a16:creationId xmlns:a16="http://schemas.microsoft.com/office/drawing/2014/main" id="{FD9FB2EE-8D09-65AA-E3DB-80E738A13783}"/>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20" name="Group 24">
              <a:extLst>
                <a:ext uri="{FF2B5EF4-FFF2-40B4-BE49-F238E27FC236}">
                  <a16:creationId xmlns:a16="http://schemas.microsoft.com/office/drawing/2014/main" id="{8EBB2C81-72D0-E19E-D0C0-C47AC7C57035}"/>
                </a:ext>
              </a:extLst>
            </p:cNvPr>
            <p:cNvGrpSpPr/>
            <p:nvPr/>
          </p:nvGrpSpPr>
          <p:grpSpPr>
            <a:xfrm>
              <a:off x="21259605" y="330655"/>
              <a:ext cx="68589" cy="68589"/>
              <a:chOff x="0" y="0"/>
              <a:chExt cx="812800" cy="812800"/>
            </a:xfrm>
          </p:grpSpPr>
          <p:sp>
            <p:nvSpPr>
              <p:cNvPr id="133" name="Freeform 25">
                <a:extLst>
                  <a:ext uri="{FF2B5EF4-FFF2-40B4-BE49-F238E27FC236}">
                    <a16:creationId xmlns:a16="http://schemas.microsoft.com/office/drawing/2014/main" id="{FB65FBE0-6E59-BACE-E1B5-11D1A8EDF3C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34" name="TextBox 26">
                <a:extLst>
                  <a:ext uri="{FF2B5EF4-FFF2-40B4-BE49-F238E27FC236}">
                    <a16:creationId xmlns:a16="http://schemas.microsoft.com/office/drawing/2014/main" id="{9DFA0E95-56B7-5DED-A5AF-13C48C3036DC}"/>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21" name="Freeform 27">
              <a:extLst>
                <a:ext uri="{FF2B5EF4-FFF2-40B4-BE49-F238E27FC236}">
                  <a16:creationId xmlns:a16="http://schemas.microsoft.com/office/drawing/2014/main" id="{999722DC-5CF9-9B06-3BD6-85A472D62028}"/>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122" name="Freeform 28">
              <a:extLst>
                <a:ext uri="{FF2B5EF4-FFF2-40B4-BE49-F238E27FC236}">
                  <a16:creationId xmlns:a16="http://schemas.microsoft.com/office/drawing/2014/main" id="{18D14DB9-3999-6922-1B66-64CF6BF43902}"/>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123" name="Freeform 29">
              <a:extLst>
                <a:ext uri="{FF2B5EF4-FFF2-40B4-BE49-F238E27FC236}">
                  <a16:creationId xmlns:a16="http://schemas.microsoft.com/office/drawing/2014/main" id="{A6BBE71B-FB0C-937B-1A85-781C3A2CBB7B}"/>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124" name="TextBox 30">
              <a:extLst>
                <a:ext uri="{FF2B5EF4-FFF2-40B4-BE49-F238E27FC236}">
                  <a16:creationId xmlns:a16="http://schemas.microsoft.com/office/drawing/2014/main" id="{BBAEC08D-5EB3-9A05-8C4D-964E4F2892C7}"/>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25" name="TextBox 31">
              <a:extLst>
                <a:ext uri="{FF2B5EF4-FFF2-40B4-BE49-F238E27FC236}">
                  <a16:creationId xmlns:a16="http://schemas.microsoft.com/office/drawing/2014/main" id="{4645F6A4-6274-6AFC-7E78-A2FF8DD977E1}"/>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26" name="TextBox 32">
              <a:extLst>
                <a:ext uri="{FF2B5EF4-FFF2-40B4-BE49-F238E27FC236}">
                  <a16:creationId xmlns:a16="http://schemas.microsoft.com/office/drawing/2014/main" id="{37D383F0-FFE0-7B86-4E92-61D1DE198FCF}"/>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27" name="TextBox 33">
              <a:extLst>
                <a:ext uri="{FF2B5EF4-FFF2-40B4-BE49-F238E27FC236}">
                  <a16:creationId xmlns:a16="http://schemas.microsoft.com/office/drawing/2014/main" id="{81331C4F-C66F-457C-29B8-6CDB0DF943F4}"/>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28" name="TextBox 34">
              <a:extLst>
                <a:ext uri="{FF2B5EF4-FFF2-40B4-BE49-F238E27FC236}">
                  <a16:creationId xmlns:a16="http://schemas.microsoft.com/office/drawing/2014/main" id="{BA1D6B5D-6BAD-CA5D-CF4B-96EC4F8A8165}"/>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29" name="TextBox 35">
              <a:extLst>
                <a:ext uri="{FF2B5EF4-FFF2-40B4-BE49-F238E27FC236}">
                  <a16:creationId xmlns:a16="http://schemas.microsoft.com/office/drawing/2014/main" id="{0E75EF12-4ECB-0E0B-F479-3AFB40D7094C}"/>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30" name="TextBox 36">
              <a:extLst>
                <a:ext uri="{FF2B5EF4-FFF2-40B4-BE49-F238E27FC236}">
                  <a16:creationId xmlns:a16="http://schemas.microsoft.com/office/drawing/2014/main" id="{84C4C7B6-4779-E769-3339-E72B50729097}"/>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31" name="TextBox 37">
              <a:extLst>
                <a:ext uri="{FF2B5EF4-FFF2-40B4-BE49-F238E27FC236}">
                  <a16:creationId xmlns:a16="http://schemas.microsoft.com/office/drawing/2014/main" id="{41659B04-25B5-24EE-7EA4-B9D8C006F04A}"/>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32" name="Freeform 38">
              <a:extLst>
                <a:ext uri="{FF2B5EF4-FFF2-40B4-BE49-F238E27FC236}">
                  <a16:creationId xmlns:a16="http://schemas.microsoft.com/office/drawing/2014/main" id="{69E73C80-510B-D187-4ADD-E8A6B7AABAAD}"/>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gr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11794" y="-3453392"/>
            <a:ext cx="17455619" cy="17193785"/>
          </a:xfrm>
          <a:custGeom>
            <a:avLst/>
            <a:gdLst/>
            <a:ahLst/>
            <a:cxnLst/>
            <a:rect l="l" t="t" r="r" b="b"/>
            <a:pathLst>
              <a:path w="17455619" h="17193785">
                <a:moveTo>
                  <a:pt x="0" y="0"/>
                </a:moveTo>
                <a:lnTo>
                  <a:pt x="17455619" y="0"/>
                </a:lnTo>
                <a:lnTo>
                  <a:pt x="17455619" y="17193784"/>
                </a:lnTo>
                <a:lnTo>
                  <a:pt x="0" y="17193784"/>
                </a:lnTo>
                <a:lnTo>
                  <a:pt x="0" y="0"/>
                </a:lnTo>
                <a:close/>
              </a:path>
            </a:pathLst>
          </a:custGeom>
          <a:blipFill>
            <a:blip r:embed="rId2"/>
            <a:stretch>
              <a:fillRect/>
            </a:stretch>
          </a:blipFill>
        </p:spPr>
      </p:sp>
      <p:grpSp>
        <p:nvGrpSpPr>
          <p:cNvPr id="3" name="Group 3"/>
          <p:cNvGrpSpPr/>
          <p:nvPr/>
        </p:nvGrpSpPr>
        <p:grpSpPr>
          <a:xfrm>
            <a:off x="797628" y="-3143341"/>
            <a:ext cx="16461672" cy="3351681"/>
            <a:chOff x="0" y="0"/>
            <a:chExt cx="21948897" cy="4468908"/>
          </a:xfrm>
        </p:grpSpPr>
        <p:grpSp>
          <p:nvGrpSpPr>
            <p:cNvPr id="4" name="Group 4"/>
            <p:cNvGrpSpPr/>
            <p:nvPr/>
          </p:nvGrpSpPr>
          <p:grpSpPr>
            <a:xfrm>
              <a:off x="0" y="0"/>
              <a:ext cx="21948897" cy="4468908"/>
              <a:chOff x="0" y="0"/>
              <a:chExt cx="4335585" cy="882747"/>
            </a:xfrm>
          </p:grpSpPr>
          <p:sp>
            <p:nvSpPr>
              <p:cNvPr id="5" name="Freeform 5"/>
              <p:cNvSpPr/>
              <p:nvPr/>
            </p:nvSpPr>
            <p:spPr>
              <a:xfrm>
                <a:off x="0" y="0"/>
                <a:ext cx="4335585" cy="882747"/>
              </a:xfrm>
              <a:custGeom>
                <a:avLst/>
                <a:gdLst/>
                <a:ahLst/>
                <a:cxnLst/>
                <a:rect l="l" t="t" r="r" b="b"/>
                <a:pathLst>
                  <a:path w="4335585" h="882747">
                    <a:moveTo>
                      <a:pt x="9406" y="0"/>
                    </a:moveTo>
                    <a:lnTo>
                      <a:pt x="4326179" y="0"/>
                    </a:lnTo>
                    <a:cubicBezTo>
                      <a:pt x="4331373" y="0"/>
                      <a:pt x="4335585" y="4211"/>
                      <a:pt x="4335585" y="9406"/>
                    </a:cubicBezTo>
                    <a:lnTo>
                      <a:pt x="4335585" y="873341"/>
                    </a:lnTo>
                    <a:cubicBezTo>
                      <a:pt x="4335585" y="878536"/>
                      <a:pt x="4331373" y="882747"/>
                      <a:pt x="4326179" y="882747"/>
                    </a:cubicBezTo>
                    <a:lnTo>
                      <a:pt x="9406" y="882747"/>
                    </a:lnTo>
                    <a:cubicBezTo>
                      <a:pt x="4211" y="882747"/>
                      <a:pt x="0" y="878536"/>
                      <a:pt x="0" y="873341"/>
                    </a:cubicBezTo>
                    <a:lnTo>
                      <a:pt x="0" y="9406"/>
                    </a:lnTo>
                    <a:cubicBezTo>
                      <a:pt x="0" y="4211"/>
                      <a:pt x="4211" y="0"/>
                      <a:pt x="9406" y="0"/>
                    </a:cubicBezTo>
                    <a:close/>
                  </a:path>
                </a:pathLst>
              </a:custGeom>
              <a:solidFill>
                <a:srgbClr val="2B2B2B">
                  <a:alpha val="0"/>
                </a:srgbClr>
              </a:solidFill>
            </p:spPr>
          </p:sp>
          <p:sp>
            <p:nvSpPr>
              <p:cNvPr id="6" name="TextBox 6"/>
              <p:cNvSpPr txBox="1"/>
              <p:nvPr/>
            </p:nvSpPr>
            <p:spPr>
              <a:xfrm>
                <a:off x="0" y="38100"/>
                <a:ext cx="4335585" cy="844647"/>
              </a:xfrm>
              <a:prstGeom prst="rect">
                <a:avLst/>
              </a:prstGeom>
            </p:spPr>
            <p:txBody>
              <a:bodyPr lIns="50800" tIns="50800" rIns="50800" bIns="50800" rtlCol="0" anchor="ctr"/>
              <a:lstStyle/>
              <a:p>
                <a:pPr algn="l">
                  <a:lnSpc>
                    <a:spcPts val="2100"/>
                  </a:lnSpc>
                </a:pPr>
                <a:endParaRPr/>
              </a:p>
            </p:txBody>
          </p:sp>
        </p:grpSp>
        <p:sp>
          <p:nvSpPr>
            <p:cNvPr id="7" name="Freeform 7"/>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8" name="Freeform 8"/>
            <p:cNvSpPr/>
            <p:nvPr/>
          </p:nvSpPr>
          <p:spPr>
            <a:xfrm>
              <a:off x="534755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9" name="Freeform 9"/>
            <p:cNvSpPr/>
            <p:nvPr/>
          </p:nvSpPr>
          <p:spPr>
            <a:xfrm>
              <a:off x="17728437"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10" name="TextBox 10"/>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Meet the Team</a:t>
              </a:r>
            </a:p>
          </p:txBody>
        </p:sp>
        <p:sp>
          <p:nvSpPr>
            <p:cNvPr id="11" name="AutoShape 11"/>
            <p:cNvSpPr/>
            <p:nvPr/>
          </p:nvSpPr>
          <p:spPr>
            <a:xfrm>
              <a:off x="596700" y="2550513"/>
              <a:ext cx="20446967" cy="0"/>
            </a:xfrm>
            <a:prstGeom prst="line">
              <a:avLst/>
            </a:prstGeom>
            <a:ln w="50800" cap="flat">
              <a:solidFill>
                <a:srgbClr val="D8D8D8">
                  <a:alpha val="0"/>
                </a:srgbClr>
              </a:solidFill>
              <a:prstDash val="solid"/>
              <a:headEnd type="none" w="sm" len="sm"/>
              <a:tailEnd type="none" w="sm" len="sm"/>
            </a:ln>
          </p:spPr>
        </p:sp>
        <p:sp>
          <p:nvSpPr>
            <p:cNvPr id="12" name="TextBox 12"/>
            <p:cNvSpPr txBox="1"/>
            <p:nvPr/>
          </p:nvSpPr>
          <p:spPr>
            <a:xfrm>
              <a:off x="596700" y="2829913"/>
              <a:ext cx="12543062" cy="8382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Briefly elaborate on what you want to discuss. Lorem ipsum dolor sit amet, consectetur adipiscing elit, sed do eiusmod tempor incididun. </a:t>
              </a:r>
            </a:p>
          </p:txBody>
        </p:sp>
        <p:sp>
          <p:nvSpPr>
            <p:cNvPr id="13" name="Freeform 13"/>
            <p:cNvSpPr/>
            <p:nvPr/>
          </p:nvSpPr>
          <p:spPr>
            <a:xfrm>
              <a:off x="932561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14" name="Freeform 14"/>
            <p:cNvSpPr/>
            <p:nvPr/>
          </p:nvSpPr>
          <p:spPr>
            <a:xfrm>
              <a:off x="13546078"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grpSp>
      <p:grpSp>
        <p:nvGrpSpPr>
          <p:cNvPr id="15" name="Group 15"/>
          <p:cNvGrpSpPr/>
          <p:nvPr/>
        </p:nvGrpSpPr>
        <p:grpSpPr>
          <a:xfrm>
            <a:off x="5060439" y="-4221421"/>
            <a:ext cx="3665227" cy="4416957"/>
            <a:chOff x="0" y="0"/>
            <a:chExt cx="4886969" cy="5889276"/>
          </a:xfrm>
        </p:grpSpPr>
        <p:grpSp>
          <p:nvGrpSpPr>
            <p:cNvPr id="16" name="Group 16"/>
            <p:cNvGrpSpPr/>
            <p:nvPr/>
          </p:nvGrpSpPr>
          <p:grpSpPr>
            <a:xfrm>
              <a:off x="5340" y="0"/>
              <a:ext cx="4881629" cy="5547441"/>
              <a:chOff x="0" y="0"/>
              <a:chExt cx="964272" cy="1095791"/>
            </a:xfrm>
          </p:grpSpPr>
          <p:sp>
            <p:nvSpPr>
              <p:cNvPr id="17" name="Freeform 17"/>
              <p:cNvSpPr/>
              <p:nvPr/>
            </p:nvSpPr>
            <p:spPr>
              <a:xfrm>
                <a:off x="0" y="0"/>
                <a:ext cx="964272" cy="1095791"/>
              </a:xfrm>
              <a:custGeom>
                <a:avLst/>
                <a:gdLst/>
                <a:ahLst/>
                <a:cxnLst/>
                <a:rect l="l" t="t" r="r" b="b"/>
                <a:pathLst>
                  <a:path w="964272" h="1095791">
                    <a:moveTo>
                      <a:pt x="42291" y="0"/>
                    </a:moveTo>
                    <a:lnTo>
                      <a:pt x="921981" y="0"/>
                    </a:lnTo>
                    <a:cubicBezTo>
                      <a:pt x="933197" y="0"/>
                      <a:pt x="943954" y="4456"/>
                      <a:pt x="951886" y="12387"/>
                    </a:cubicBezTo>
                    <a:cubicBezTo>
                      <a:pt x="959817" y="20318"/>
                      <a:pt x="964272" y="31075"/>
                      <a:pt x="964272" y="42291"/>
                    </a:cubicBezTo>
                    <a:lnTo>
                      <a:pt x="964272" y="1053499"/>
                    </a:lnTo>
                    <a:cubicBezTo>
                      <a:pt x="964272" y="1064716"/>
                      <a:pt x="959817" y="1075473"/>
                      <a:pt x="951886" y="1083404"/>
                    </a:cubicBezTo>
                    <a:cubicBezTo>
                      <a:pt x="943954" y="1091335"/>
                      <a:pt x="933197" y="1095791"/>
                      <a:pt x="921981" y="1095791"/>
                    </a:cubicBezTo>
                    <a:lnTo>
                      <a:pt x="42291" y="1095791"/>
                    </a:lnTo>
                    <a:cubicBezTo>
                      <a:pt x="31075" y="1095791"/>
                      <a:pt x="20318" y="1091335"/>
                      <a:pt x="12387" y="1083404"/>
                    </a:cubicBezTo>
                    <a:cubicBezTo>
                      <a:pt x="4456" y="1075473"/>
                      <a:pt x="0" y="1064716"/>
                      <a:pt x="0" y="1053499"/>
                    </a:cubicBezTo>
                    <a:lnTo>
                      <a:pt x="0" y="42291"/>
                    </a:lnTo>
                    <a:cubicBezTo>
                      <a:pt x="0" y="31075"/>
                      <a:pt x="4456" y="20318"/>
                      <a:pt x="12387" y="12387"/>
                    </a:cubicBezTo>
                    <a:cubicBezTo>
                      <a:pt x="20318" y="4456"/>
                      <a:pt x="31075" y="0"/>
                      <a:pt x="42291" y="0"/>
                    </a:cubicBezTo>
                    <a:close/>
                  </a:path>
                </a:pathLst>
              </a:custGeom>
              <a:solidFill>
                <a:srgbClr val="2B2B2B">
                  <a:alpha val="0"/>
                </a:srgbClr>
              </a:solidFill>
            </p:spPr>
          </p:sp>
          <p:sp>
            <p:nvSpPr>
              <p:cNvPr id="18" name="TextBox 18"/>
              <p:cNvSpPr txBox="1"/>
              <p:nvPr/>
            </p:nvSpPr>
            <p:spPr>
              <a:xfrm>
                <a:off x="0" y="38100"/>
                <a:ext cx="964272" cy="1057691"/>
              </a:xfrm>
              <a:prstGeom prst="rect">
                <a:avLst/>
              </a:prstGeom>
            </p:spPr>
            <p:txBody>
              <a:bodyPr lIns="50800" tIns="50800" rIns="50800" bIns="50800" rtlCol="0" anchor="ctr"/>
              <a:lstStyle/>
              <a:p>
                <a:pPr algn="ctr">
                  <a:lnSpc>
                    <a:spcPts val="2100"/>
                  </a:lnSpc>
                </a:pPr>
                <a:endParaRPr/>
              </a:p>
            </p:txBody>
          </p:sp>
        </p:grpSp>
        <p:sp>
          <p:nvSpPr>
            <p:cNvPr id="19" name="Freeform 19"/>
            <p:cNvSpPr/>
            <p:nvPr/>
          </p:nvSpPr>
          <p:spPr>
            <a:xfrm>
              <a:off x="5340" y="0"/>
              <a:ext cx="4881629" cy="5889276"/>
            </a:xfrm>
            <a:custGeom>
              <a:avLst/>
              <a:gdLst/>
              <a:ahLst/>
              <a:cxnLst/>
              <a:rect l="l" t="t" r="r" b="b"/>
              <a:pathLst>
                <a:path w="4881629" h="5889276">
                  <a:moveTo>
                    <a:pt x="0" y="0"/>
                  </a:moveTo>
                  <a:lnTo>
                    <a:pt x="4881629" y="0"/>
                  </a:lnTo>
                  <a:lnTo>
                    <a:pt x="4881629" y="5889276"/>
                  </a:lnTo>
                  <a:lnTo>
                    <a:pt x="0" y="5889276"/>
                  </a:lnTo>
                  <a:lnTo>
                    <a:pt x="0" y="0"/>
                  </a:lnTo>
                  <a:close/>
                </a:path>
              </a:pathLst>
            </a:custGeom>
            <a:blipFill>
              <a:blip r:embed="rId5">
                <a:alphaModFix amt="0"/>
              </a:blip>
              <a:stretch>
                <a:fillRect l="-160958" t="-20053" r="-41786" b="-47452"/>
              </a:stretch>
            </a:blipFill>
          </p:spPr>
        </p:sp>
        <p:sp>
          <p:nvSpPr>
            <p:cNvPr id="20" name="Freeform 20"/>
            <p:cNvSpPr/>
            <p:nvPr/>
          </p:nvSpPr>
          <p:spPr>
            <a:xfrm>
              <a:off x="5340" y="0"/>
              <a:ext cx="3586406" cy="545763"/>
            </a:xfrm>
            <a:custGeom>
              <a:avLst/>
              <a:gdLst/>
              <a:ahLst/>
              <a:cxnLst/>
              <a:rect l="l" t="t" r="r" b="b"/>
              <a:pathLst>
                <a:path w="3586406" h="545763">
                  <a:moveTo>
                    <a:pt x="0" y="0"/>
                  </a:moveTo>
                  <a:lnTo>
                    <a:pt x="3586406" y="0"/>
                  </a:lnTo>
                  <a:lnTo>
                    <a:pt x="3586406"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7575" b="-935482"/>
              </a:stretch>
            </a:blipFill>
          </p:spPr>
        </p:sp>
        <p:sp>
          <p:nvSpPr>
            <p:cNvPr id="21" name="Freeform 21"/>
            <p:cNvSpPr/>
            <p:nvPr/>
          </p:nvSpPr>
          <p:spPr>
            <a:xfrm>
              <a:off x="1184960" y="0"/>
              <a:ext cx="3702010" cy="545763"/>
            </a:xfrm>
            <a:custGeom>
              <a:avLst/>
              <a:gdLst/>
              <a:ahLst/>
              <a:cxnLst/>
              <a:rect l="l" t="t" r="r" b="b"/>
              <a:pathLst>
                <a:path w="3702010" h="545763">
                  <a:moveTo>
                    <a:pt x="0" y="0"/>
                  </a:moveTo>
                  <a:lnTo>
                    <a:pt x="3702009" y="0"/>
                  </a:lnTo>
                  <a:lnTo>
                    <a:pt x="370200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52654" b="-935482"/>
              </a:stretch>
            </a:blipFill>
          </p:spPr>
        </p:sp>
        <p:grpSp>
          <p:nvGrpSpPr>
            <p:cNvPr id="22" name="Group 22"/>
            <p:cNvGrpSpPr/>
            <p:nvPr/>
          </p:nvGrpSpPr>
          <p:grpSpPr>
            <a:xfrm>
              <a:off x="0" y="3199713"/>
              <a:ext cx="4881629" cy="2689563"/>
              <a:chOff x="0" y="0"/>
              <a:chExt cx="964272" cy="531272"/>
            </a:xfrm>
          </p:grpSpPr>
          <p:sp>
            <p:nvSpPr>
              <p:cNvPr id="23" name="Freeform 23"/>
              <p:cNvSpPr/>
              <p:nvPr/>
            </p:nvSpPr>
            <p:spPr>
              <a:xfrm>
                <a:off x="0" y="0"/>
                <a:ext cx="964272" cy="531272"/>
              </a:xfrm>
              <a:custGeom>
                <a:avLst/>
                <a:gdLst/>
                <a:ahLst/>
                <a:cxnLst/>
                <a:rect l="l" t="t" r="r" b="b"/>
                <a:pathLst>
                  <a:path w="964272" h="531272">
                    <a:moveTo>
                      <a:pt x="42291" y="0"/>
                    </a:moveTo>
                    <a:lnTo>
                      <a:pt x="921981" y="0"/>
                    </a:lnTo>
                    <a:cubicBezTo>
                      <a:pt x="933197" y="0"/>
                      <a:pt x="943954" y="4456"/>
                      <a:pt x="951886" y="12387"/>
                    </a:cubicBezTo>
                    <a:cubicBezTo>
                      <a:pt x="959817" y="20318"/>
                      <a:pt x="964272" y="31075"/>
                      <a:pt x="964272" y="42291"/>
                    </a:cubicBezTo>
                    <a:lnTo>
                      <a:pt x="964272" y="488980"/>
                    </a:lnTo>
                    <a:cubicBezTo>
                      <a:pt x="964272" y="500197"/>
                      <a:pt x="959817" y="510954"/>
                      <a:pt x="951886" y="518885"/>
                    </a:cubicBezTo>
                    <a:cubicBezTo>
                      <a:pt x="943954" y="526816"/>
                      <a:pt x="933197" y="531272"/>
                      <a:pt x="921981" y="531272"/>
                    </a:cubicBezTo>
                    <a:lnTo>
                      <a:pt x="42291" y="531272"/>
                    </a:lnTo>
                    <a:cubicBezTo>
                      <a:pt x="31075" y="531272"/>
                      <a:pt x="20318" y="526816"/>
                      <a:pt x="12387" y="518885"/>
                    </a:cubicBezTo>
                    <a:cubicBezTo>
                      <a:pt x="4456" y="510954"/>
                      <a:pt x="0" y="500197"/>
                      <a:pt x="0" y="488980"/>
                    </a:cubicBezTo>
                    <a:lnTo>
                      <a:pt x="0" y="42291"/>
                    </a:lnTo>
                    <a:cubicBezTo>
                      <a:pt x="0" y="31075"/>
                      <a:pt x="4456" y="20318"/>
                      <a:pt x="12387" y="12387"/>
                    </a:cubicBezTo>
                    <a:cubicBezTo>
                      <a:pt x="20318" y="4456"/>
                      <a:pt x="31075" y="0"/>
                      <a:pt x="42291" y="0"/>
                    </a:cubicBezTo>
                    <a:close/>
                  </a:path>
                </a:pathLst>
              </a:custGeom>
              <a:gradFill rotWithShape="1">
                <a:gsLst>
                  <a:gs pos="0">
                    <a:srgbClr val="000000">
                      <a:alpha val="0"/>
                    </a:srgbClr>
                  </a:gs>
                  <a:gs pos="33333">
                    <a:srgbClr val="000000">
                      <a:alpha val="0"/>
                    </a:srgbClr>
                  </a:gs>
                  <a:gs pos="66667">
                    <a:srgbClr val="000000">
                      <a:alpha val="0"/>
                    </a:srgbClr>
                  </a:gs>
                  <a:gs pos="100000">
                    <a:srgbClr val="000000">
                      <a:alpha val="0"/>
                    </a:srgbClr>
                  </a:gs>
                </a:gsLst>
                <a:lin ang="5400000"/>
              </a:gradFill>
            </p:spPr>
          </p:sp>
          <p:sp>
            <p:nvSpPr>
              <p:cNvPr id="24" name="TextBox 24"/>
              <p:cNvSpPr txBox="1"/>
              <p:nvPr/>
            </p:nvSpPr>
            <p:spPr>
              <a:xfrm>
                <a:off x="0" y="28575"/>
                <a:ext cx="964272" cy="502697"/>
              </a:xfrm>
              <a:prstGeom prst="rect">
                <a:avLst/>
              </a:prstGeom>
            </p:spPr>
            <p:txBody>
              <a:bodyPr lIns="50800" tIns="50800" rIns="50800" bIns="50800" rtlCol="0" anchor="ctr"/>
              <a:lstStyle/>
              <a:p>
                <a:pPr algn="ctr">
                  <a:lnSpc>
                    <a:spcPts val="1400"/>
                  </a:lnSpc>
                </a:pPr>
                <a:endParaRPr/>
              </a:p>
            </p:txBody>
          </p:sp>
        </p:grpSp>
        <p:sp>
          <p:nvSpPr>
            <p:cNvPr id="25" name="TextBox 25"/>
            <p:cNvSpPr txBox="1"/>
            <p:nvPr/>
          </p:nvSpPr>
          <p:spPr>
            <a:xfrm>
              <a:off x="308097" y="4570158"/>
              <a:ext cx="4265436" cy="647700"/>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FFFFFF">
                      <a:alpha val="0"/>
                    </a:srgbClr>
                  </a:solidFill>
                  <a:latin typeface="Helvetica Now Display Bold"/>
                  <a:ea typeface="Helvetica Now Display Bold"/>
                  <a:cs typeface="Helvetica Now Display Bold"/>
                  <a:sym typeface="Helvetica Now Display Bold"/>
                </a:rPr>
                <a:t>Jane Doe</a:t>
              </a:r>
            </a:p>
          </p:txBody>
        </p:sp>
        <p:sp>
          <p:nvSpPr>
            <p:cNvPr id="26" name="TextBox 26"/>
            <p:cNvSpPr txBox="1"/>
            <p:nvPr/>
          </p:nvSpPr>
          <p:spPr>
            <a:xfrm>
              <a:off x="308097" y="5255958"/>
              <a:ext cx="426543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Position</a:t>
              </a:r>
            </a:p>
          </p:txBody>
        </p:sp>
      </p:grpSp>
      <p:grpSp>
        <p:nvGrpSpPr>
          <p:cNvPr id="27" name="Group 27"/>
          <p:cNvGrpSpPr/>
          <p:nvPr/>
        </p:nvGrpSpPr>
        <p:grpSpPr>
          <a:xfrm>
            <a:off x="9331261" y="-4221421"/>
            <a:ext cx="3665227" cy="4416957"/>
            <a:chOff x="0" y="0"/>
            <a:chExt cx="4886969" cy="5889276"/>
          </a:xfrm>
        </p:grpSpPr>
        <p:grpSp>
          <p:nvGrpSpPr>
            <p:cNvPr id="28" name="Group 28"/>
            <p:cNvGrpSpPr/>
            <p:nvPr/>
          </p:nvGrpSpPr>
          <p:grpSpPr>
            <a:xfrm>
              <a:off x="0" y="0"/>
              <a:ext cx="4881629" cy="5547441"/>
              <a:chOff x="0" y="0"/>
              <a:chExt cx="964272" cy="1095791"/>
            </a:xfrm>
          </p:grpSpPr>
          <p:sp>
            <p:nvSpPr>
              <p:cNvPr id="29" name="Freeform 29"/>
              <p:cNvSpPr/>
              <p:nvPr/>
            </p:nvSpPr>
            <p:spPr>
              <a:xfrm>
                <a:off x="0" y="0"/>
                <a:ext cx="964272" cy="1095791"/>
              </a:xfrm>
              <a:custGeom>
                <a:avLst/>
                <a:gdLst/>
                <a:ahLst/>
                <a:cxnLst/>
                <a:rect l="l" t="t" r="r" b="b"/>
                <a:pathLst>
                  <a:path w="964272" h="1095791">
                    <a:moveTo>
                      <a:pt x="42291" y="0"/>
                    </a:moveTo>
                    <a:lnTo>
                      <a:pt x="921981" y="0"/>
                    </a:lnTo>
                    <a:cubicBezTo>
                      <a:pt x="933197" y="0"/>
                      <a:pt x="943954" y="4456"/>
                      <a:pt x="951886" y="12387"/>
                    </a:cubicBezTo>
                    <a:cubicBezTo>
                      <a:pt x="959817" y="20318"/>
                      <a:pt x="964272" y="31075"/>
                      <a:pt x="964272" y="42291"/>
                    </a:cubicBezTo>
                    <a:lnTo>
                      <a:pt x="964272" y="1053499"/>
                    </a:lnTo>
                    <a:cubicBezTo>
                      <a:pt x="964272" y="1064716"/>
                      <a:pt x="959817" y="1075473"/>
                      <a:pt x="951886" y="1083404"/>
                    </a:cubicBezTo>
                    <a:cubicBezTo>
                      <a:pt x="943954" y="1091335"/>
                      <a:pt x="933197" y="1095791"/>
                      <a:pt x="921981" y="1095791"/>
                    </a:cubicBezTo>
                    <a:lnTo>
                      <a:pt x="42291" y="1095791"/>
                    </a:lnTo>
                    <a:cubicBezTo>
                      <a:pt x="31075" y="1095791"/>
                      <a:pt x="20318" y="1091335"/>
                      <a:pt x="12387" y="1083404"/>
                    </a:cubicBezTo>
                    <a:cubicBezTo>
                      <a:pt x="4456" y="1075473"/>
                      <a:pt x="0" y="1064716"/>
                      <a:pt x="0" y="1053499"/>
                    </a:cubicBezTo>
                    <a:lnTo>
                      <a:pt x="0" y="42291"/>
                    </a:lnTo>
                    <a:cubicBezTo>
                      <a:pt x="0" y="31075"/>
                      <a:pt x="4456" y="20318"/>
                      <a:pt x="12387" y="12387"/>
                    </a:cubicBezTo>
                    <a:cubicBezTo>
                      <a:pt x="20318" y="4456"/>
                      <a:pt x="31075" y="0"/>
                      <a:pt x="42291" y="0"/>
                    </a:cubicBezTo>
                    <a:close/>
                  </a:path>
                </a:pathLst>
              </a:custGeom>
              <a:solidFill>
                <a:srgbClr val="2B2B2B">
                  <a:alpha val="0"/>
                </a:srgbClr>
              </a:solidFill>
            </p:spPr>
          </p:sp>
          <p:sp>
            <p:nvSpPr>
              <p:cNvPr id="30" name="TextBox 30"/>
              <p:cNvSpPr txBox="1"/>
              <p:nvPr/>
            </p:nvSpPr>
            <p:spPr>
              <a:xfrm>
                <a:off x="0" y="38100"/>
                <a:ext cx="964272" cy="1057691"/>
              </a:xfrm>
              <a:prstGeom prst="rect">
                <a:avLst/>
              </a:prstGeom>
            </p:spPr>
            <p:txBody>
              <a:bodyPr lIns="50800" tIns="50800" rIns="50800" bIns="50800" rtlCol="0" anchor="ctr"/>
              <a:lstStyle/>
              <a:p>
                <a:pPr algn="ctr">
                  <a:lnSpc>
                    <a:spcPts val="2100"/>
                  </a:lnSpc>
                </a:pPr>
                <a:endParaRPr/>
              </a:p>
            </p:txBody>
          </p:sp>
        </p:grpSp>
        <p:sp>
          <p:nvSpPr>
            <p:cNvPr id="31" name="Freeform 31"/>
            <p:cNvSpPr/>
            <p:nvPr/>
          </p:nvSpPr>
          <p:spPr>
            <a:xfrm>
              <a:off x="0" y="0"/>
              <a:ext cx="4881629" cy="5889276"/>
            </a:xfrm>
            <a:custGeom>
              <a:avLst/>
              <a:gdLst/>
              <a:ahLst/>
              <a:cxnLst/>
              <a:rect l="l" t="t" r="r" b="b"/>
              <a:pathLst>
                <a:path w="4881629" h="5889276">
                  <a:moveTo>
                    <a:pt x="0" y="0"/>
                  </a:moveTo>
                  <a:lnTo>
                    <a:pt x="4881629" y="0"/>
                  </a:lnTo>
                  <a:lnTo>
                    <a:pt x="4881629" y="5889276"/>
                  </a:lnTo>
                  <a:lnTo>
                    <a:pt x="0" y="5889276"/>
                  </a:lnTo>
                  <a:lnTo>
                    <a:pt x="0" y="0"/>
                  </a:lnTo>
                  <a:close/>
                </a:path>
              </a:pathLst>
            </a:custGeom>
            <a:blipFill>
              <a:blip r:embed="rId6">
                <a:alphaModFix amt="0"/>
              </a:blip>
              <a:stretch>
                <a:fillRect l="-50325" t="-34916" r="-44348" b="-106830"/>
              </a:stretch>
            </a:blipFill>
          </p:spPr>
        </p:sp>
        <p:sp>
          <p:nvSpPr>
            <p:cNvPr id="32" name="Freeform 32"/>
            <p:cNvSpPr/>
            <p:nvPr/>
          </p:nvSpPr>
          <p:spPr>
            <a:xfrm>
              <a:off x="0" y="0"/>
              <a:ext cx="3586406" cy="545763"/>
            </a:xfrm>
            <a:custGeom>
              <a:avLst/>
              <a:gdLst/>
              <a:ahLst/>
              <a:cxnLst/>
              <a:rect l="l" t="t" r="r" b="b"/>
              <a:pathLst>
                <a:path w="3586406" h="545763">
                  <a:moveTo>
                    <a:pt x="0" y="0"/>
                  </a:moveTo>
                  <a:lnTo>
                    <a:pt x="3586406" y="0"/>
                  </a:lnTo>
                  <a:lnTo>
                    <a:pt x="3586406"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7575" b="-935482"/>
              </a:stretch>
            </a:blipFill>
          </p:spPr>
        </p:sp>
        <p:sp>
          <p:nvSpPr>
            <p:cNvPr id="33" name="Freeform 33"/>
            <p:cNvSpPr/>
            <p:nvPr/>
          </p:nvSpPr>
          <p:spPr>
            <a:xfrm>
              <a:off x="1179620" y="0"/>
              <a:ext cx="3702010" cy="545763"/>
            </a:xfrm>
            <a:custGeom>
              <a:avLst/>
              <a:gdLst/>
              <a:ahLst/>
              <a:cxnLst/>
              <a:rect l="l" t="t" r="r" b="b"/>
              <a:pathLst>
                <a:path w="3702010" h="545763">
                  <a:moveTo>
                    <a:pt x="0" y="0"/>
                  </a:moveTo>
                  <a:lnTo>
                    <a:pt x="3702009" y="0"/>
                  </a:lnTo>
                  <a:lnTo>
                    <a:pt x="370200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52654" b="-935482"/>
              </a:stretch>
            </a:blipFill>
          </p:spPr>
        </p:sp>
        <p:grpSp>
          <p:nvGrpSpPr>
            <p:cNvPr id="34" name="Group 34"/>
            <p:cNvGrpSpPr/>
            <p:nvPr/>
          </p:nvGrpSpPr>
          <p:grpSpPr>
            <a:xfrm>
              <a:off x="5340" y="3199713"/>
              <a:ext cx="4881629" cy="2689563"/>
              <a:chOff x="0" y="0"/>
              <a:chExt cx="964272" cy="531272"/>
            </a:xfrm>
          </p:grpSpPr>
          <p:sp>
            <p:nvSpPr>
              <p:cNvPr id="35" name="Freeform 35"/>
              <p:cNvSpPr/>
              <p:nvPr/>
            </p:nvSpPr>
            <p:spPr>
              <a:xfrm>
                <a:off x="0" y="0"/>
                <a:ext cx="964272" cy="531272"/>
              </a:xfrm>
              <a:custGeom>
                <a:avLst/>
                <a:gdLst/>
                <a:ahLst/>
                <a:cxnLst/>
                <a:rect l="l" t="t" r="r" b="b"/>
                <a:pathLst>
                  <a:path w="964272" h="531272">
                    <a:moveTo>
                      <a:pt x="42291" y="0"/>
                    </a:moveTo>
                    <a:lnTo>
                      <a:pt x="921981" y="0"/>
                    </a:lnTo>
                    <a:cubicBezTo>
                      <a:pt x="933197" y="0"/>
                      <a:pt x="943954" y="4456"/>
                      <a:pt x="951886" y="12387"/>
                    </a:cubicBezTo>
                    <a:cubicBezTo>
                      <a:pt x="959817" y="20318"/>
                      <a:pt x="964272" y="31075"/>
                      <a:pt x="964272" y="42291"/>
                    </a:cubicBezTo>
                    <a:lnTo>
                      <a:pt x="964272" y="488980"/>
                    </a:lnTo>
                    <a:cubicBezTo>
                      <a:pt x="964272" y="500197"/>
                      <a:pt x="959817" y="510954"/>
                      <a:pt x="951886" y="518885"/>
                    </a:cubicBezTo>
                    <a:cubicBezTo>
                      <a:pt x="943954" y="526816"/>
                      <a:pt x="933197" y="531272"/>
                      <a:pt x="921981" y="531272"/>
                    </a:cubicBezTo>
                    <a:lnTo>
                      <a:pt x="42291" y="531272"/>
                    </a:lnTo>
                    <a:cubicBezTo>
                      <a:pt x="31075" y="531272"/>
                      <a:pt x="20318" y="526816"/>
                      <a:pt x="12387" y="518885"/>
                    </a:cubicBezTo>
                    <a:cubicBezTo>
                      <a:pt x="4456" y="510954"/>
                      <a:pt x="0" y="500197"/>
                      <a:pt x="0" y="488980"/>
                    </a:cubicBezTo>
                    <a:lnTo>
                      <a:pt x="0" y="42291"/>
                    </a:lnTo>
                    <a:cubicBezTo>
                      <a:pt x="0" y="31075"/>
                      <a:pt x="4456" y="20318"/>
                      <a:pt x="12387" y="12387"/>
                    </a:cubicBezTo>
                    <a:cubicBezTo>
                      <a:pt x="20318" y="4456"/>
                      <a:pt x="31075" y="0"/>
                      <a:pt x="42291" y="0"/>
                    </a:cubicBezTo>
                    <a:close/>
                  </a:path>
                </a:pathLst>
              </a:custGeom>
              <a:gradFill rotWithShape="1">
                <a:gsLst>
                  <a:gs pos="0">
                    <a:srgbClr val="000000">
                      <a:alpha val="0"/>
                    </a:srgbClr>
                  </a:gs>
                  <a:gs pos="33333">
                    <a:srgbClr val="000000">
                      <a:alpha val="0"/>
                    </a:srgbClr>
                  </a:gs>
                  <a:gs pos="66667">
                    <a:srgbClr val="000000">
                      <a:alpha val="0"/>
                    </a:srgbClr>
                  </a:gs>
                  <a:gs pos="100000">
                    <a:srgbClr val="000000">
                      <a:alpha val="0"/>
                    </a:srgbClr>
                  </a:gs>
                </a:gsLst>
                <a:lin ang="5400000"/>
              </a:gradFill>
            </p:spPr>
          </p:sp>
          <p:sp>
            <p:nvSpPr>
              <p:cNvPr id="36" name="TextBox 36"/>
              <p:cNvSpPr txBox="1"/>
              <p:nvPr/>
            </p:nvSpPr>
            <p:spPr>
              <a:xfrm>
                <a:off x="0" y="28575"/>
                <a:ext cx="964272" cy="502697"/>
              </a:xfrm>
              <a:prstGeom prst="rect">
                <a:avLst/>
              </a:prstGeom>
            </p:spPr>
            <p:txBody>
              <a:bodyPr lIns="50800" tIns="50800" rIns="50800" bIns="50800" rtlCol="0" anchor="ctr"/>
              <a:lstStyle/>
              <a:p>
                <a:pPr algn="ctr">
                  <a:lnSpc>
                    <a:spcPts val="1400"/>
                  </a:lnSpc>
                </a:pPr>
                <a:endParaRPr/>
              </a:p>
            </p:txBody>
          </p:sp>
        </p:grpSp>
        <p:sp>
          <p:nvSpPr>
            <p:cNvPr id="37" name="TextBox 37"/>
            <p:cNvSpPr txBox="1"/>
            <p:nvPr/>
          </p:nvSpPr>
          <p:spPr>
            <a:xfrm>
              <a:off x="313437" y="4570158"/>
              <a:ext cx="4265436" cy="647700"/>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FFFFFF">
                      <a:alpha val="0"/>
                    </a:srgbClr>
                  </a:solidFill>
                  <a:latin typeface="Helvetica Now Display Bold"/>
                  <a:ea typeface="Helvetica Now Display Bold"/>
                  <a:cs typeface="Helvetica Now Display Bold"/>
                  <a:sym typeface="Helvetica Now Display Bold"/>
                </a:rPr>
                <a:t>John Doe</a:t>
              </a:r>
            </a:p>
          </p:txBody>
        </p:sp>
        <p:sp>
          <p:nvSpPr>
            <p:cNvPr id="38" name="TextBox 38"/>
            <p:cNvSpPr txBox="1"/>
            <p:nvPr/>
          </p:nvSpPr>
          <p:spPr>
            <a:xfrm>
              <a:off x="313437" y="5255958"/>
              <a:ext cx="426543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Position</a:t>
              </a:r>
            </a:p>
          </p:txBody>
        </p:sp>
      </p:grpSp>
      <p:grpSp>
        <p:nvGrpSpPr>
          <p:cNvPr id="39" name="Group 39"/>
          <p:cNvGrpSpPr/>
          <p:nvPr/>
        </p:nvGrpSpPr>
        <p:grpSpPr>
          <a:xfrm>
            <a:off x="13596563" y="-4221421"/>
            <a:ext cx="3662737" cy="4416957"/>
            <a:chOff x="0" y="0"/>
            <a:chExt cx="4883649" cy="5889276"/>
          </a:xfrm>
        </p:grpSpPr>
        <p:grpSp>
          <p:nvGrpSpPr>
            <p:cNvPr id="40" name="Group 40"/>
            <p:cNvGrpSpPr/>
            <p:nvPr/>
          </p:nvGrpSpPr>
          <p:grpSpPr>
            <a:xfrm>
              <a:off x="2020" y="0"/>
              <a:ext cx="4881629" cy="5547441"/>
              <a:chOff x="0" y="0"/>
              <a:chExt cx="964272" cy="1095791"/>
            </a:xfrm>
          </p:grpSpPr>
          <p:sp>
            <p:nvSpPr>
              <p:cNvPr id="41" name="Freeform 41"/>
              <p:cNvSpPr/>
              <p:nvPr/>
            </p:nvSpPr>
            <p:spPr>
              <a:xfrm>
                <a:off x="0" y="0"/>
                <a:ext cx="964272" cy="1095791"/>
              </a:xfrm>
              <a:custGeom>
                <a:avLst/>
                <a:gdLst/>
                <a:ahLst/>
                <a:cxnLst/>
                <a:rect l="l" t="t" r="r" b="b"/>
                <a:pathLst>
                  <a:path w="964272" h="1095791">
                    <a:moveTo>
                      <a:pt x="42291" y="0"/>
                    </a:moveTo>
                    <a:lnTo>
                      <a:pt x="921981" y="0"/>
                    </a:lnTo>
                    <a:cubicBezTo>
                      <a:pt x="933197" y="0"/>
                      <a:pt x="943954" y="4456"/>
                      <a:pt x="951886" y="12387"/>
                    </a:cubicBezTo>
                    <a:cubicBezTo>
                      <a:pt x="959817" y="20318"/>
                      <a:pt x="964272" y="31075"/>
                      <a:pt x="964272" y="42291"/>
                    </a:cubicBezTo>
                    <a:lnTo>
                      <a:pt x="964272" y="1053499"/>
                    </a:lnTo>
                    <a:cubicBezTo>
                      <a:pt x="964272" y="1064716"/>
                      <a:pt x="959817" y="1075473"/>
                      <a:pt x="951886" y="1083404"/>
                    </a:cubicBezTo>
                    <a:cubicBezTo>
                      <a:pt x="943954" y="1091335"/>
                      <a:pt x="933197" y="1095791"/>
                      <a:pt x="921981" y="1095791"/>
                    </a:cubicBezTo>
                    <a:lnTo>
                      <a:pt x="42291" y="1095791"/>
                    </a:lnTo>
                    <a:cubicBezTo>
                      <a:pt x="31075" y="1095791"/>
                      <a:pt x="20318" y="1091335"/>
                      <a:pt x="12387" y="1083404"/>
                    </a:cubicBezTo>
                    <a:cubicBezTo>
                      <a:pt x="4456" y="1075473"/>
                      <a:pt x="0" y="1064716"/>
                      <a:pt x="0" y="1053499"/>
                    </a:cubicBezTo>
                    <a:lnTo>
                      <a:pt x="0" y="42291"/>
                    </a:lnTo>
                    <a:cubicBezTo>
                      <a:pt x="0" y="31075"/>
                      <a:pt x="4456" y="20318"/>
                      <a:pt x="12387" y="12387"/>
                    </a:cubicBezTo>
                    <a:cubicBezTo>
                      <a:pt x="20318" y="4456"/>
                      <a:pt x="31075" y="0"/>
                      <a:pt x="42291" y="0"/>
                    </a:cubicBezTo>
                    <a:close/>
                  </a:path>
                </a:pathLst>
              </a:custGeom>
              <a:solidFill>
                <a:srgbClr val="2B2B2B">
                  <a:alpha val="0"/>
                </a:srgbClr>
              </a:solidFill>
            </p:spPr>
          </p:sp>
          <p:sp>
            <p:nvSpPr>
              <p:cNvPr id="42" name="TextBox 42"/>
              <p:cNvSpPr txBox="1"/>
              <p:nvPr/>
            </p:nvSpPr>
            <p:spPr>
              <a:xfrm>
                <a:off x="0" y="38100"/>
                <a:ext cx="964272" cy="1057691"/>
              </a:xfrm>
              <a:prstGeom prst="rect">
                <a:avLst/>
              </a:prstGeom>
            </p:spPr>
            <p:txBody>
              <a:bodyPr lIns="50800" tIns="50800" rIns="50800" bIns="50800" rtlCol="0" anchor="ctr"/>
              <a:lstStyle/>
              <a:p>
                <a:pPr algn="ctr">
                  <a:lnSpc>
                    <a:spcPts val="2100"/>
                  </a:lnSpc>
                </a:pPr>
                <a:endParaRPr/>
              </a:p>
            </p:txBody>
          </p:sp>
        </p:grpSp>
        <p:sp>
          <p:nvSpPr>
            <p:cNvPr id="43" name="Freeform 43"/>
            <p:cNvSpPr/>
            <p:nvPr/>
          </p:nvSpPr>
          <p:spPr>
            <a:xfrm>
              <a:off x="2020" y="0"/>
              <a:ext cx="4881629" cy="5889276"/>
            </a:xfrm>
            <a:custGeom>
              <a:avLst/>
              <a:gdLst/>
              <a:ahLst/>
              <a:cxnLst/>
              <a:rect l="l" t="t" r="r" b="b"/>
              <a:pathLst>
                <a:path w="4881629" h="5889276">
                  <a:moveTo>
                    <a:pt x="0" y="0"/>
                  </a:moveTo>
                  <a:lnTo>
                    <a:pt x="4881629" y="0"/>
                  </a:lnTo>
                  <a:lnTo>
                    <a:pt x="4881629" y="5889276"/>
                  </a:lnTo>
                  <a:lnTo>
                    <a:pt x="0" y="5889276"/>
                  </a:lnTo>
                  <a:lnTo>
                    <a:pt x="0" y="0"/>
                  </a:lnTo>
                  <a:close/>
                </a:path>
              </a:pathLst>
            </a:custGeom>
            <a:blipFill>
              <a:blip r:embed="rId7">
                <a:alphaModFix amt="0"/>
              </a:blip>
              <a:stretch>
                <a:fillRect l="-6129" r="-12450" b="-45347"/>
              </a:stretch>
            </a:blipFill>
          </p:spPr>
        </p:sp>
        <p:sp>
          <p:nvSpPr>
            <p:cNvPr id="44" name="Freeform 44"/>
            <p:cNvSpPr/>
            <p:nvPr/>
          </p:nvSpPr>
          <p:spPr>
            <a:xfrm>
              <a:off x="2020" y="0"/>
              <a:ext cx="3586406" cy="545763"/>
            </a:xfrm>
            <a:custGeom>
              <a:avLst/>
              <a:gdLst/>
              <a:ahLst/>
              <a:cxnLst/>
              <a:rect l="l" t="t" r="r" b="b"/>
              <a:pathLst>
                <a:path w="3586406" h="545763">
                  <a:moveTo>
                    <a:pt x="0" y="0"/>
                  </a:moveTo>
                  <a:lnTo>
                    <a:pt x="3586406" y="0"/>
                  </a:lnTo>
                  <a:lnTo>
                    <a:pt x="3586406"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7575" b="-935482"/>
              </a:stretch>
            </a:blipFill>
          </p:spPr>
        </p:sp>
        <p:sp>
          <p:nvSpPr>
            <p:cNvPr id="45" name="Freeform 45"/>
            <p:cNvSpPr/>
            <p:nvPr/>
          </p:nvSpPr>
          <p:spPr>
            <a:xfrm>
              <a:off x="1181639" y="0"/>
              <a:ext cx="3702010" cy="545763"/>
            </a:xfrm>
            <a:custGeom>
              <a:avLst/>
              <a:gdLst/>
              <a:ahLst/>
              <a:cxnLst/>
              <a:rect l="l" t="t" r="r" b="b"/>
              <a:pathLst>
                <a:path w="3702010" h="545763">
                  <a:moveTo>
                    <a:pt x="0" y="0"/>
                  </a:moveTo>
                  <a:lnTo>
                    <a:pt x="3702010" y="0"/>
                  </a:lnTo>
                  <a:lnTo>
                    <a:pt x="370201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52654" b="-935482"/>
              </a:stretch>
            </a:blipFill>
          </p:spPr>
        </p:sp>
        <p:grpSp>
          <p:nvGrpSpPr>
            <p:cNvPr id="46" name="Group 46"/>
            <p:cNvGrpSpPr/>
            <p:nvPr/>
          </p:nvGrpSpPr>
          <p:grpSpPr>
            <a:xfrm>
              <a:off x="0" y="3199713"/>
              <a:ext cx="4881629" cy="2689563"/>
              <a:chOff x="0" y="0"/>
              <a:chExt cx="964272" cy="531272"/>
            </a:xfrm>
          </p:grpSpPr>
          <p:sp>
            <p:nvSpPr>
              <p:cNvPr id="47" name="Freeform 47"/>
              <p:cNvSpPr/>
              <p:nvPr/>
            </p:nvSpPr>
            <p:spPr>
              <a:xfrm>
                <a:off x="0" y="0"/>
                <a:ext cx="964272" cy="531272"/>
              </a:xfrm>
              <a:custGeom>
                <a:avLst/>
                <a:gdLst/>
                <a:ahLst/>
                <a:cxnLst/>
                <a:rect l="l" t="t" r="r" b="b"/>
                <a:pathLst>
                  <a:path w="964272" h="531272">
                    <a:moveTo>
                      <a:pt x="42291" y="0"/>
                    </a:moveTo>
                    <a:lnTo>
                      <a:pt x="921981" y="0"/>
                    </a:lnTo>
                    <a:cubicBezTo>
                      <a:pt x="933197" y="0"/>
                      <a:pt x="943954" y="4456"/>
                      <a:pt x="951886" y="12387"/>
                    </a:cubicBezTo>
                    <a:cubicBezTo>
                      <a:pt x="959817" y="20318"/>
                      <a:pt x="964272" y="31075"/>
                      <a:pt x="964272" y="42291"/>
                    </a:cubicBezTo>
                    <a:lnTo>
                      <a:pt x="964272" y="488980"/>
                    </a:lnTo>
                    <a:cubicBezTo>
                      <a:pt x="964272" y="500197"/>
                      <a:pt x="959817" y="510954"/>
                      <a:pt x="951886" y="518885"/>
                    </a:cubicBezTo>
                    <a:cubicBezTo>
                      <a:pt x="943954" y="526816"/>
                      <a:pt x="933197" y="531272"/>
                      <a:pt x="921981" y="531272"/>
                    </a:cubicBezTo>
                    <a:lnTo>
                      <a:pt x="42291" y="531272"/>
                    </a:lnTo>
                    <a:cubicBezTo>
                      <a:pt x="31075" y="531272"/>
                      <a:pt x="20318" y="526816"/>
                      <a:pt x="12387" y="518885"/>
                    </a:cubicBezTo>
                    <a:cubicBezTo>
                      <a:pt x="4456" y="510954"/>
                      <a:pt x="0" y="500197"/>
                      <a:pt x="0" y="488980"/>
                    </a:cubicBezTo>
                    <a:lnTo>
                      <a:pt x="0" y="42291"/>
                    </a:lnTo>
                    <a:cubicBezTo>
                      <a:pt x="0" y="31075"/>
                      <a:pt x="4456" y="20318"/>
                      <a:pt x="12387" y="12387"/>
                    </a:cubicBezTo>
                    <a:cubicBezTo>
                      <a:pt x="20318" y="4456"/>
                      <a:pt x="31075" y="0"/>
                      <a:pt x="42291" y="0"/>
                    </a:cubicBezTo>
                    <a:close/>
                  </a:path>
                </a:pathLst>
              </a:custGeom>
              <a:gradFill rotWithShape="1">
                <a:gsLst>
                  <a:gs pos="0">
                    <a:srgbClr val="000000">
                      <a:alpha val="0"/>
                    </a:srgbClr>
                  </a:gs>
                  <a:gs pos="33333">
                    <a:srgbClr val="000000">
                      <a:alpha val="0"/>
                    </a:srgbClr>
                  </a:gs>
                  <a:gs pos="66667">
                    <a:srgbClr val="000000">
                      <a:alpha val="0"/>
                    </a:srgbClr>
                  </a:gs>
                  <a:gs pos="100000">
                    <a:srgbClr val="000000">
                      <a:alpha val="0"/>
                    </a:srgbClr>
                  </a:gs>
                </a:gsLst>
                <a:lin ang="5400000"/>
              </a:gradFill>
            </p:spPr>
          </p:sp>
          <p:sp>
            <p:nvSpPr>
              <p:cNvPr id="48" name="TextBox 48"/>
              <p:cNvSpPr txBox="1"/>
              <p:nvPr/>
            </p:nvSpPr>
            <p:spPr>
              <a:xfrm>
                <a:off x="0" y="28575"/>
                <a:ext cx="964272" cy="502697"/>
              </a:xfrm>
              <a:prstGeom prst="rect">
                <a:avLst/>
              </a:prstGeom>
            </p:spPr>
            <p:txBody>
              <a:bodyPr lIns="50800" tIns="50800" rIns="50800" bIns="50800" rtlCol="0" anchor="ctr"/>
              <a:lstStyle/>
              <a:p>
                <a:pPr algn="ctr">
                  <a:lnSpc>
                    <a:spcPts val="1400"/>
                  </a:lnSpc>
                </a:pPr>
                <a:endParaRPr/>
              </a:p>
            </p:txBody>
          </p:sp>
        </p:grpSp>
        <p:sp>
          <p:nvSpPr>
            <p:cNvPr id="49" name="TextBox 49"/>
            <p:cNvSpPr txBox="1"/>
            <p:nvPr/>
          </p:nvSpPr>
          <p:spPr>
            <a:xfrm>
              <a:off x="308097" y="4570158"/>
              <a:ext cx="4265436" cy="647700"/>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FFFFFF">
                      <a:alpha val="0"/>
                    </a:srgbClr>
                  </a:solidFill>
                  <a:latin typeface="Helvetica Now Display Bold"/>
                  <a:ea typeface="Helvetica Now Display Bold"/>
                  <a:cs typeface="Helvetica Now Display Bold"/>
                  <a:sym typeface="Helvetica Now Display Bold"/>
                </a:rPr>
                <a:t>Jane Doe</a:t>
              </a:r>
            </a:p>
          </p:txBody>
        </p:sp>
        <p:sp>
          <p:nvSpPr>
            <p:cNvPr id="50" name="TextBox 50"/>
            <p:cNvSpPr txBox="1"/>
            <p:nvPr/>
          </p:nvSpPr>
          <p:spPr>
            <a:xfrm>
              <a:off x="308097" y="5255958"/>
              <a:ext cx="426543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Position</a:t>
              </a:r>
            </a:p>
          </p:txBody>
        </p:sp>
      </p:grpSp>
      <p:grpSp>
        <p:nvGrpSpPr>
          <p:cNvPr id="51" name="Group 51"/>
          <p:cNvGrpSpPr/>
          <p:nvPr/>
        </p:nvGrpSpPr>
        <p:grpSpPr>
          <a:xfrm>
            <a:off x="797628" y="-4208617"/>
            <a:ext cx="3661222" cy="4416957"/>
            <a:chOff x="0" y="0"/>
            <a:chExt cx="4881629" cy="5889276"/>
          </a:xfrm>
        </p:grpSpPr>
        <p:grpSp>
          <p:nvGrpSpPr>
            <p:cNvPr id="52" name="Group 52"/>
            <p:cNvGrpSpPr/>
            <p:nvPr/>
          </p:nvGrpSpPr>
          <p:grpSpPr>
            <a:xfrm>
              <a:off x="0" y="0"/>
              <a:ext cx="4881629" cy="5547441"/>
              <a:chOff x="0" y="0"/>
              <a:chExt cx="964272" cy="1095791"/>
            </a:xfrm>
          </p:grpSpPr>
          <p:sp>
            <p:nvSpPr>
              <p:cNvPr id="53" name="Freeform 53"/>
              <p:cNvSpPr/>
              <p:nvPr/>
            </p:nvSpPr>
            <p:spPr>
              <a:xfrm>
                <a:off x="0" y="0"/>
                <a:ext cx="964272" cy="1095791"/>
              </a:xfrm>
              <a:custGeom>
                <a:avLst/>
                <a:gdLst/>
                <a:ahLst/>
                <a:cxnLst/>
                <a:rect l="l" t="t" r="r" b="b"/>
                <a:pathLst>
                  <a:path w="964272" h="1095791">
                    <a:moveTo>
                      <a:pt x="42291" y="0"/>
                    </a:moveTo>
                    <a:lnTo>
                      <a:pt x="921981" y="0"/>
                    </a:lnTo>
                    <a:cubicBezTo>
                      <a:pt x="933197" y="0"/>
                      <a:pt x="943954" y="4456"/>
                      <a:pt x="951886" y="12387"/>
                    </a:cubicBezTo>
                    <a:cubicBezTo>
                      <a:pt x="959817" y="20318"/>
                      <a:pt x="964272" y="31075"/>
                      <a:pt x="964272" y="42291"/>
                    </a:cubicBezTo>
                    <a:lnTo>
                      <a:pt x="964272" y="1053499"/>
                    </a:lnTo>
                    <a:cubicBezTo>
                      <a:pt x="964272" y="1064716"/>
                      <a:pt x="959817" y="1075473"/>
                      <a:pt x="951886" y="1083404"/>
                    </a:cubicBezTo>
                    <a:cubicBezTo>
                      <a:pt x="943954" y="1091335"/>
                      <a:pt x="933197" y="1095791"/>
                      <a:pt x="921981" y="1095791"/>
                    </a:cubicBezTo>
                    <a:lnTo>
                      <a:pt x="42291" y="1095791"/>
                    </a:lnTo>
                    <a:cubicBezTo>
                      <a:pt x="31075" y="1095791"/>
                      <a:pt x="20318" y="1091335"/>
                      <a:pt x="12387" y="1083404"/>
                    </a:cubicBezTo>
                    <a:cubicBezTo>
                      <a:pt x="4456" y="1075473"/>
                      <a:pt x="0" y="1064716"/>
                      <a:pt x="0" y="1053499"/>
                    </a:cubicBezTo>
                    <a:lnTo>
                      <a:pt x="0" y="42291"/>
                    </a:lnTo>
                    <a:cubicBezTo>
                      <a:pt x="0" y="31075"/>
                      <a:pt x="4456" y="20318"/>
                      <a:pt x="12387" y="12387"/>
                    </a:cubicBezTo>
                    <a:cubicBezTo>
                      <a:pt x="20318" y="4456"/>
                      <a:pt x="31075" y="0"/>
                      <a:pt x="42291" y="0"/>
                    </a:cubicBezTo>
                    <a:close/>
                  </a:path>
                </a:pathLst>
              </a:custGeom>
              <a:solidFill>
                <a:srgbClr val="2B2B2B">
                  <a:alpha val="0"/>
                </a:srgbClr>
              </a:solidFill>
            </p:spPr>
          </p:sp>
          <p:sp>
            <p:nvSpPr>
              <p:cNvPr id="54" name="TextBox 54"/>
              <p:cNvSpPr txBox="1"/>
              <p:nvPr/>
            </p:nvSpPr>
            <p:spPr>
              <a:xfrm>
                <a:off x="0" y="38100"/>
                <a:ext cx="964272" cy="1057691"/>
              </a:xfrm>
              <a:prstGeom prst="rect">
                <a:avLst/>
              </a:prstGeom>
            </p:spPr>
            <p:txBody>
              <a:bodyPr lIns="50800" tIns="50800" rIns="50800" bIns="50800" rtlCol="0" anchor="ctr"/>
              <a:lstStyle/>
              <a:p>
                <a:pPr algn="ctr">
                  <a:lnSpc>
                    <a:spcPts val="2100"/>
                  </a:lnSpc>
                </a:pPr>
                <a:endParaRPr/>
              </a:p>
            </p:txBody>
          </p:sp>
        </p:grpSp>
        <p:sp>
          <p:nvSpPr>
            <p:cNvPr id="55" name="Freeform 55"/>
            <p:cNvSpPr/>
            <p:nvPr/>
          </p:nvSpPr>
          <p:spPr>
            <a:xfrm>
              <a:off x="0" y="0"/>
              <a:ext cx="4881629" cy="5889276"/>
            </a:xfrm>
            <a:custGeom>
              <a:avLst/>
              <a:gdLst/>
              <a:ahLst/>
              <a:cxnLst/>
              <a:rect l="l" t="t" r="r" b="b"/>
              <a:pathLst>
                <a:path w="4881629" h="5889276">
                  <a:moveTo>
                    <a:pt x="0" y="0"/>
                  </a:moveTo>
                  <a:lnTo>
                    <a:pt x="4881629" y="0"/>
                  </a:lnTo>
                  <a:lnTo>
                    <a:pt x="4881629" y="5889276"/>
                  </a:lnTo>
                  <a:lnTo>
                    <a:pt x="0" y="5889276"/>
                  </a:lnTo>
                  <a:lnTo>
                    <a:pt x="0" y="0"/>
                  </a:lnTo>
                  <a:close/>
                </a:path>
              </a:pathLst>
            </a:custGeom>
            <a:blipFill>
              <a:blip r:embed="rId8">
                <a:alphaModFix amt="0"/>
              </a:blip>
              <a:stretch>
                <a:fillRect l="-40481" r="-40481"/>
              </a:stretch>
            </a:blipFill>
          </p:spPr>
        </p:sp>
        <p:sp>
          <p:nvSpPr>
            <p:cNvPr id="56" name="Freeform 56"/>
            <p:cNvSpPr/>
            <p:nvPr/>
          </p:nvSpPr>
          <p:spPr>
            <a:xfrm>
              <a:off x="0" y="0"/>
              <a:ext cx="3586406" cy="545763"/>
            </a:xfrm>
            <a:custGeom>
              <a:avLst/>
              <a:gdLst/>
              <a:ahLst/>
              <a:cxnLst/>
              <a:rect l="l" t="t" r="r" b="b"/>
              <a:pathLst>
                <a:path w="3586406" h="545763">
                  <a:moveTo>
                    <a:pt x="0" y="0"/>
                  </a:moveTo>
                  <a:lnTo>
                    <a:pt x="3586406" y="0"/>
                  </a:lnTo>
                  <a:lnTo>
                    <a:pt x="3586406"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7575" b="-935482"/>
              </a:stretch>
            </a:blipFill>
          </p:spPr>
        </p:sp>
        <p:sp>
          <p:nvSpPr>
            <p:cNvPr id="57" name="Freeform 57"/>
            <p:cNvSpPr/>
            <p:nvPr/>
          </p:nvSpPr>
          <p:spPr>
            <a:xfrm>
              <a:off x="1179620" y="0"/>
              <a:ext cx="3702010" cy="545763"/>
            </a:xfrm>
            <a:custGeom>
              <a:avLst/>
              <a:gdLst/>
              <a:ahLst/>
              <a:cxnLst/>
              <a:rect l="l" t="t" r="r" b="b"/>
              <a:pathLst>
                <a:path w="3702010" h="545763">
                  <a:moveTo>
                    <a:pt x="0" y="0"/>
                  </a:moveTo>
                  <a:lnTo>
                    <a:pt x="3702009" y="0"/>
                  </a:lnTo>
                  <a:lnTo>
                    <a:pt x="370200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52654" b="-935482"/>
              </a:stretch>
            </a:blipFill>
          </p:spPr>
        </p:sp>
        <p:grpSp>
          <p:nvGrpSpPr>
            <p:cNvPr id="58" name="Group 58"/>
            <p:cNvGrpSpPr/>
            <p:nvPr/>
          </p:nvGrpSpPr>
          <p:grpSpPr>
            <a:xfrm>
              <a:off x="0" y="3199713"/>
              <a:ext cx="4881629" cy="2689563"/>
              <a:chOff x="0" y="0"/>
              <a:chExt cx="964272" cy="531272"/>
            </a:xfrm>
          </p:grpSpPr>
          <p:sp>
            <p:nvSpPr>
              <p:cNvPr id="59" name="Freeform 59"/>
              <p:cNvSpPr/>
              <p:nvPr/>
            </p:nvSpPr>
            <p:spPr>
              <a:xfrm>
                <a:off x="0" y="0"/>
                <a:ext cx="964272" cy="531272"/>
              </a:xfrm>
              <a:custGeom>
                <a:avLst/>
                <a:gdLst/>
                <a:ahLst/>
                <a:cxnLst/>
                <a:rect l="l" t="t" r="r" b="b"/>
                <a:pathLst>
                  <a:path w="964272" h="531272">
                    <a:moveTo>
                      <a:pt x="42291" y="0"/>
                    </a:moveTo>
                    <a:lnTo>
                      <a:pt x="921981" y="0"/>
                    </a:lnTo>
                    <a:cubicBezTo>
                      <a:pt x="933197" y="0"/>
                      <a:pt x="943954" y="4456"/>
                      <a:pt x="951886" y="12387"/>
                    </a:cubicBezTo>
                    <a:cubicBezTo>
                      <a:pt x="959817" y="20318"/>
                      <a:pt x="964272" y="31075"/>
                      <a:pt x="964272" y="42291"/>
                    </a:cubicBezTo>
                    <a:lnTo>
                      <a:pt x="964272" y="488980"/>
                    </a:lnTo>
                    <a:cubicBezTo>
                      <a:pt x="964272" y="500197"/>
                      <a:pt x="959817" y="510954"/>
                      <a:pt x="951886" y="518885"/>
                    </a:cubicBezTo>
                    <a:cubicBezTo>
                      <a:pt x="943954" y="526816"/>
                      <a:pt x="933197" y="531272"/>
                      <a:pt x="921981" y="531272"/>
                    </a:cubicBezTo>
                    <a:lnTo>
                      <a:pt x="42291" y="531272"/>
                    </a:lnTo>
                    <a:cubicBezTo>
                      <a:pt x="31075" y="531272"/>
                      <a:pt x="20318" y="526816"/>
                      <a:pt x="12387" y="518885"/>
                    </a:cubicBezTo>
                    <a:cubicBezTo>
                      <a:pt x="4456" y="510954"/>
                      <a:pt x="0" y="500197"/>
                      <a:pt x="0" y="488980"/>
                    </a:cubicBezTo>
                    <a:lnTo>
                      <a:pt x="0" y="42291"/>
                    </a:lnTo>
                    <a:cubicBezTo>
                      <a:pt x="0" y="31075"/>
                      <a:pt x="4456" y="20318"/>
                      <a:pt x="12387" y="12387"/>
                    </a:cubicBezTo>
                    <a:cubicBezTo>
                      <a:pt x="20318" y="4456"/>
                      <a:pt x="31075" y="0"/>
                      <a:pt x="42291" y="0"/>
                    </a:cubicBezTo>
                    <a:close/>
                  </a:path>
                </a:pathLst>
              </a:custGeom>
              <a:gradFill rotWithShape="1">
                <a:gsLst>
                  <a:gs pos="0">
                    <a:srgbClr val="000000">
                      <a:alpha val="0"/>
                    </a:srgbClr>
                  </a:gs>
                  <a:gs pos="33333">
                    <a:srgbClr val="000000">
                      <a:alpha val="0"/>
                    </a:srgbClr>
                  </a:gs>
                  <a:gs pos="66667">
                    <a:srgbClr val="000000">
                      <a:alpha val="0"/>
                    </a:srgbClr>
                  </a:gs>
                  <a:gs pos="100000">
                    <a:srgbClr val="000000">
                      <a:alpha val="0"/>
                    </a:srgbClr>
                  </a:gs>
                </a:gsLst>
                <a:lin ang="5400000"/>
              </a:gradFill>
            </p:spPr>
          </p:sp>
          <p:sp>
            <p:nvSpPr>
              <p:cNvPr id="60" name="TextBox 60"/>
              <p:cNvSpPr txBox="1"/>
              <p:nvPr/>
            </p:nvSpPr>
            <p:spPr>
              <a:xfrm>
                <a:off x="0" y="28575"/>
                <a:ext cx="964272" cy="502697"/>
              </a:xfrm>
              <a:prstGeom prst="rect">
                <a:avLst/>
              </a:prstGeom>
            </p:spPr>
            <p:txBody>
              <a:bodyPr lIns="50800" tIns="50800" rIns="50800" bIns="50800" rtlCol="0" anchor="ctr"/>
              <a:lstStyle/>
              <a:p>
                <a:pPr algn="ctr">
                  <a:lnSpc>
                    <a:spcPts val="1400"/>
                  </a:lnSpc>
                </a:pPr>
                <a:endParaRPr/>
              </a:p>
            </p:txBody>
          </p:sp>
        </p:grpSp>
        <p:sp>
          <p:nvSpPr>
            <p:cNvPr id="61" name="TextBox 61"/>
            <p:cNvSpPr txBox="1"/>
            <p:nvPr/>
          </p:nvSpPr>
          <p:spPr>
            <a:xfrm>
              <a:off x="308097" y="4570158"/>
              <a:ext cx="4265436" cy="647700"/>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FFFFFF">
                      <a:alpha val="0"/>
                    </a:srgbClr>
                  </a:solidFill>
                  <a:latin typeface="Helvetica Now Display Bold"/>
                  <a:ea typeface="Helvetica Now Display Bold"/>
                  <a:cs typeface="Helvetica Now Display Bold"/>
                  <a:sym typeface="Helvetica Now Display Bold"/>
                </a:rPr>
                <a:t>John Doe</a:t>
              </a:r>
            </a:p>
          </p:txBody>
        </p:sp>
        <p:sp>
          <p:nvSpPr>
            <p:cNvPr id="62" name="TextBox 62"/>
            <p:cNvSpPr txBox="1"/>
            <p:nvPr/>
          </p:nvSpPr>
          <p:spPr>
            <a:xfrm>
              <a:off x="308097" y="5255958"/>
              <a:ext cx="4265436" cy="388620"/>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alpha val="0"/>
                    </a:srgbClr>
                  </a:solidFill>
                  <a:latin typeface="Helvetica Now Display"/>
                  <a:ea typeface="Helvetica Now Display"/>
                  <a:cs typeface="Helvetica Now Display"/>
                  <a:sym typeface="Helvetica Now Display"/>
                </a:rPr>
                <a:t>Position</a:t>
              </a:r>
            </a:p>
          </p:txBody>
        </p:sp>
      </p:grpSp>
      <p:grpSp>
        <p:nvGrpSpPr>
          <p:cNvPr id="63" name="Group 63"/>
          <p:cNvGrpSpPr/>
          <p:nvPr/>
        </p:nvGrpSpPr>
        <p:grpSpPr>
          <a:xfrm>
            <a:off x="1028700" y="656190"/>
            <a:ext cx="7710904" cy="7937608"/>
            <a:chOff x="0" y="0"/>
            <a:chExt cx="2030855" cy="2090563"/>
          </a:xfrm>
        </p:grpSpPr>
        <p:sp>
          <p:nvSpPr>
            <p:cNvPr id="64" name="Freeform 64"/>
            <p:cNvSpPr/>
            <p:nvPr/>
          </p:nvSpPr>
          <p:spPr>
            <a:xfrm>
              <a:off x="0" y="0"/>
              <a:ext cx="2030855" cy="2090563"/>
            </a:xfrm>
            <a:custGeom>
              <a:avLst/>
              <a:gdLst/>
              <a:ahLst/>
              <a:cxnLst/>
              <a:rect l="l" t="t" r="r" b="b"/>
              <a:pathLst>
                <a:path w="2030855" h="2090563">
                  <a:moveTo>
                    <a:pt x="20080" y="0"/>
                  </a:moveTo>
                  <a:lnTo>
                    <a:pt x="2010775" y="0"/>
                  </a:lnTo>
                  <a:cubicBezTo>
                    <a:pt x="2021865" y="0"/>
                    <a:pt x="2030855" y="8990"/>
                    <a:pt x="2030855" y="20080"/>
                  </a:cubicBezTo>
                  <a:lnTo>
                    <a:pt x="2030855" y="2070483"/>
                  </a:lnTo>
                  <a:cubicBezTo>
                    <a:pt x="2030855" y="2081573"/>
                    <a:pt x="2021865" y="2090563"/>
                    <a:pt x="2010775" y="2090563"/>
                  </a:cubicBezTo>
                  <a:lnTo>
                    <a:pt x="20080" y="2090563"/>
                  </a:lnTo>
                  <a:cubicBezTo>
                    <a:pt x="8990" y="2090563"/>
                    <a:pt x="0" y="2081573"/>
                    <a:pt x="0" y="2070483"/>
                  </a:cubicBezTo>
                  <a:lnTo>
                    <a:pt x="0" y="20080"/>
                  </a:lnTo>
                  <a:cubicBezTo>
                    <a:pt x="0" y="8990"/>
                    <a:pt x="8990" y="0"/>
                    <a:pt x="20080" y="0"/>
                  </a:cubicBezTo>
                  <a:close/>
                </a:path>
              </a:pathLst>
            </a:custGeom>
            <a:solidFill>
              <a:srgbClr val="2B2B2B"/>
            </a:solidFill>
          </p:spPr>
        </p:sp>
        <p:sp>
          <p:nvSpPr>
            <p:cNvPr id="65" name="TextBox 65"/>
            <p:cNvSpPr txBox="1"/>
            <p:nvPr/>
          </p:nvSpPr>
          <p:spPr>
            <a:xfrm>
              <a:off x="0" y="38100"/>
              <a:ext cx="2030855" cy="2052463"/>
            </a:xfrm>
            <a:prstGeom prst="rect">
              <a:avLst/>
            </a:prstGeom>
          </p:spPr>
          <p:txBody>
            <a:bodyPr lIns="50800" tIns="50800" rIns="50800" bIns="50800" rtlCol="0" anchor="ctr"/>
            <a:lstStyle/>
            <a:p>
              <a:pPr algn="l">
                <a:lnSpc>
                  <a:spcPts val="2100"/>
                </a:lnSpc>
              </a:pPr>
              <a:endParaRPr/>
            </a:p>
          </p:txBody>
        </p:sp>
      </p:grpSp>
      <p:sp>
        <p:nvSpPr>
          <p:cNvPr id="66" name="Freeform 66"/>
          <p:cNvSpPr/>
          <p:nvPr/>
        </p:nvSpPr>
        <p:spPr>
          <a:xfrm>
            <a:off x="1028700" y="656190"/>
            <a:ext cx="4029861" cy="409323"/>
          </a:xfrm>
          <a:custGeom>
            <a:avLst/>
            <a:gdLst/>
            <a:ahLst/>
            <a:cxnLst/>
            <a:rect l="l" t="t" r="r" b="b"/>
            <a:pathLst>
              <a:path w="4029861" h="409323">
                <a:moveTo>
                  <a:pt x="0" y="0"/>
                </a:moveTo>
                <a:lnTo>
                  <a:pt x="4029861" y="0"/>
                </a:lnTo>
                <a:lnTo>
                  <a:pt x="4029861" y="409323"/>
                </a:lnTo>
                <a:lnTo>
                  <a:pt x="0" y="409323"/>
                </a:lnTo>
                <a:lnTo>
                  <a:pt x="0" y="0"/>
                </a:lnTo>
                <a:close/>
              </a:path>
            </a:pathLst>
          </a:custGeom>
          <a:blipFill>
            <a:blip r:embed="rId3">
              <a:extLst>
                <a:ext uri="{96DAC541-7B7A-43D3-8B79-37D633B846F1}">
                  <asvg:svgBlip xmlns:asvg="http://schemas.microsoft.com/office/drawing/2016/SVG/main" r:embed="rId4"/>
                </a:ext>
              </a:extLst>
            </a:blip>
            <a:stretch>
              <a:fillRect r="-5176" b="-935482"/>
            </a:stretch>
          </a:blipFill>
        </p:spPr>
      </p:sp>
      <p:sp>
        <p:nvSpPr>
          <p:cNvPr id="67" name="Freeform 67"/>
          <p:cNvSpPr/>
          <p:nvPr/>
        </p:nvSpPr>
        <p:spPr>
          <a:xfrm>
            <a:off x="2425433" y="656190"/>
            <a:ext cx="3165345" cy="409323"/>
          </a:xfrm>
          <a:custGeom>
            <a:avLst/>
            <a:gdLst/>
            <a:ahLst/>
            <a:cxnLst/>
            <a:rect l="l" t="t" r="r" b="b"/>
            <a:pathLst>
              <a:path w="3165345" h="409323">
                <a:moveTo>
                  <a:pt x="0" y="0"/>
                </a:moveTo>
                <a:lnTo>
                  <a:pt x="3165345" y="0"/>
                </a:lnTo>
                <a:lnTo>
                  <a:pt x="3165345" y="409323"/>
                </a:lnTo>
                <a:lnTo>
                  <a:pt x="0" y="409323"/>
                </a:lnTo>
                <a:lnTo>
                  <a:pt x="0" y="0"/>
                </a:lnTo>
                <a:close/>
              </a:path>
            </a:pathLst>
          </a:custGeom>
          <a:blipFill>
            <a:blip r:embed="rId3">
              <a:extLst>
                <a:ext uri="{96DAC541-7B7A-43D3-8B79-37D633B846F1}">
                  <asvg:svgBlip xmlns:asvg="http://schemas.microsoft.com/office/drawing/2016/SVG/main" r:embed="rId4"/>
                </a:ext>
              </a:extLst>
            </a:blip>
            <a:stretch>
              <a:fillRect l="-27311" r="-6590" b="-935482"/>
            </a:stretch>
          </a:blipFill>
        </p:spPr>
      </p:sp>
      <p:sp>
        <p:nvSpPr>
          <p:cNvPr id="68" name="Freeform 68"/>
          <p:cNvSpPr/>
          <p:nvPr/>
        </p:nvSpPr>
        <p:spPr>
          <a:xfrm>
            <a:off x="5574259" y="656190"/>
            <a:ext cx="3165345" cy="409323"/>
          </a:xfrm>
          <a:custGeom>
            <a:avLst/>
            <a:gdLst/>
            <a:ahLst/>
            <a:cxnLst/>
            <a:rect l="l" t="t" r="r" b="b"/>
            <a:pathLst>
              <a:path w="3165345" h="409323">
                <a:moveTo>
                  <a:pt x="0" y="0"/>
                </a:moveTo>
                <a:lnTo>
                  <a:pt x="3165345" y="0"/>
                </a:lnTo>
                <a:lnTo>
                  <a:pt x="3165345" y="409323"/>
                </a:lnTo>
                <a:lnTo>
                  <a:pt x="0" y="409323"/>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sp>
        <p:nvSpPr>
          <p:cNvPr id="69" name="AutoShape 69"/>
          <p:cNvSpPr/>
          <p:nvPr/>
        </p:nvSpPr>
        <p:spPr>
          <a:xfrm>
            <a:off x="1474566" y="3773323"/>
            <a:ext cx="6777314" cy="0"/>
          </a:xfrm>
          <a:prstGeom prst="line">
            <a:avLst/>
          </a:prstGeom>
          <a:ln w="38100" cap="flat">
            <a:solidFill>
              <a:srgbClr val="D8D8D8"/>
            </a:solidFill>
            <a:prstDash val="solid"/>
            <a:headEnd type="none" w="sm" len="sm"/>
            <a:tailEnd type="none" w="sm" len="sm"/>
          </a:ln>
        </p:spPr>
      </p:sp>
      <p:sp>
        <p:nvSpPr>
          <p:cNvPr id="70" name="TextBox 70"/>
          <p:cNvSpPr txBox="1"/>
          <p:nvPr/>
        </p:nvSpPr>
        <p:spPr>
          <a:xfrm>
            <a:off x="1474566" y="1580668"/>
            <a:ext cx="6777314" cy="1887855"/>
          </a:xfrm>
          <a:prstGeom prst="rect">
            <a:avLst/>
          </a:prstGeom>
        </p:spPr>
        <p:txBody>
          <a:bodyPr lIns="0" tIns="0" rIns="0" bIns="0" rtlCol="0" anchor="t">
            <a:spAutoFit/>
          </a:bodyPr>
          <a:lstStyle/>
          <a:p>
            <a:pPr algn="l">
              <a:lnSpc>
                <a:spcPts val="7200"/>
              </a:lnSpc>
            </a:pPr>
            <a:r>
              <a:rPr lang="en-US" sz="7200" b="1">
                <a:solidFill>
                  <a:srgbClr val="FFFFFF"/>
                </a:solidFill>
                <a:latin typeface="Helvetica Now Display Bold"/>
                <a:ea typeface="Helvetica Now Display Bold"/>
                <a:cs typeface="Helvetica Now Display Bold"/>
                <a:sym typeface="Helvetica Now Display Bold"/>
              </a:rPr>
              <a:t>프로젝트</a:t>
            </a:r>
          </a:p>
          <a:p>
            <a:pPr marL="0" lvl="0" indent="0" algn="l">
              <a:lnSpc>
                <a:spcPts val="7200"/>
              </a:lnSpc>
              <a:spcBef>
                <a:spcPct val="0"/>
              </a:spcBef>
            </a:pPr>
            <a:r>
              <a:rPr lang="en-US" sz="7200" b="1">
                <a:solidFill>
                  <a:srgbClr val="FFFFFF"/>
                </a:solidFill>
                <a:latin typeface="Helvetica Now Display Bold"/>
                <a:ea typeface="Helvetica Now Display Bold"/>
                <a:cs typeface="Helvetica Now Display Bold"/>
                <a:sym typeface="Helvetica Now Display Bold"/>
              </a:rPr>
              <a:t>개요</a:t>
            </a:r>
          </a:p>
        </p:txBody>
      </p:sp>
      <p:sp>
        <p:nvSpPr>
          <p:cNvPr id="71" name="TextBox 71"/>
          <p:cNvSpPr txBox="1"/>
          <p:nvPr/>
        </p:nvSpPr>
        <p:spPr>
          <a:xfrm>
            <a:off x="1474566" y="4230523"/>
            <a:ext cx="6819171" cy="3693319"/>
          </a:xfrm>
          <a:prstGeom prst="rect">
            <a:avLst/>
          </a:prstGeom>
        </p:spPr>
        <p:txBody>
          <a:bodyPr lIns="0" tIns="0" rIns="0" bIns="0" rtlCol="0" anchor="t">
            <a:spAutoFit/>
          </a:bodyPr>
          <a:lstStyle/>
          <a:p>
            <a:pPr marL="431801" lvl="1" indent="-215900" algn="l">
              <a:lnSpc>
                <a:spcPts val="2400"/>
              </a:lnSpc>
              <a:spcBef>
                <a:spcPct val="0"/>
              </a:spcBef>
              <a:buFont typeface="Arial"/>
              <a:buChar char="•"/>
            </a:pPr>
            <a:r>
              <a:rPr lang="en-US" sz="2000" b="1" dirty="0" err="1">
                <a:solidFill>
                  <a:srgbClr val="FFFFFF"/>
                </a:solidFill>
                <a:latin typeface="Helvetica Now Display Bold"/>
                <a:ea typeface="Helvetica Now Display Bold"/>
                <a:cs typeface="Helvetica Now Display Bold"/>
                <a:sym typeface="Helvetica Now Display Bold"/>
              </a:rPr>
              <a:t>프로젝트</a:t>
            </a:r>
            <a:r>
              <a:rPr lang="en-US" sz="2000" b="1" u="none" strike="noStrike" dirty="0">
                <a:solidFill>
                  <a:srgbClr val="FFFFFF"/>
                </a:solidFill>
                <a:latin typeface="Helvetica Now Display Bold"/>
                <a:ea typeface="Helvetica Now Display Bold"/>
                <a:cs typeface="Helvetica Now Display Bold"/>
                <a:sym typeface="Helvetica Now Display Bold"/>
              </a:rPr>
              <a:t> </a:t>
            </a:r>
            <a:r>
              <a:rPr lang="en-US" sz="2000" b="1" u="none" strike="noStrike" dirty="0" err="1">
                <a:solidFill>
                  <a:srgbClr val="FFFFFF"/>
                </a:solidFill>
                <a:latin typeface="Helvetica Now Display Bold"/>
                <a:ea typeface="Helvetica Now Display Bold"/>
                <a:cs typeface="Helvetica Now Display Bold"/>
                <a:sym typeface="Helvetica Now Display Bold"/>
              </a:rPr>
              <a:t>배경</a:t>
            </a:r>
            <a:endParaRPr lang="en-US" sz="2000" b="1" u="none" strike="noStrike" dirty="0">
              <a:solidFill>
                <a:srgbClr val="FFFFFF"/>
              </a:solidFill>
              <a:latin typeface="Helvetica Now Display Bold"/>
              <a:ea typeface="Helvetica Now Display Bold"/>
              <a:cs typeface="Helvetica Now Display Bold"/>
              <a:sym typeface="Helvetica Now Display Bold"/>
            </a:endParaRPr>
          </a:p>
          <a:p>
            <a:pPr marL="0" lvl="0" indent="0" algn="l">
              <a:lnSpc>
                <a:spcPts val="2400"/>
              </a:lnSpc>
              <a:spcBef>
                <a:spcPct val="0"/>
              </a:spcBef>
            </a:pP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학습한</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코딩</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지식을</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실제</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데이터</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수집·분석·시각화에</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적용</a:t>
            </a:r>
            <a:endParaRPr lang="en-US" sz="2000" u="none" strike="noStrike" dirty="0">
              <a:solidFill>
                <a:srgbClr val="FFFFFF"/>
              </a:solidFill>
              <a:latin typeface="Helvetica Now Display"/>
              <a:ea typeface="Helvetica Now Display"/>
              <a:cs typeface="Helvetica Now Display"/>
              <a:sym typeface="Helvetica Now Display"/>
            </a:endParaRPr>
          </a:p>
          <a:p>
            <a:pPr marL="0" lvl="0" indent="0" algn="l">
              <a:lnSpc>
                <a:spcPts val="2400"/>
              </a:lnSpc>
              <a:spcBef>
                <a:spcPct val="0"/>
              </a:spcBef>
            </a:pP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자동차</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등록</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대수</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증가와</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이에</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따른</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교통·환경적</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변화</a:t>
            </a:r>
            <a:endParaRPr lang="en-US" sz="2000" u="none" strike="noStrike" dirty="0">
              <a:solidFill>
                <a:srgbClr val="FFFFFF"/>
              </a:solidFill>
              <a:latin typeface="Helvetica Now Display"/>
              <a:ea typeface="Helvetica Now Display"/>
              <a:cs typeface="Helvetica Now Display"/>
              <a:sym typeface="Helvetica Now Display"/>
            </a:endParaRPr>
          </a:p>
          <a:p>
            <a:pPr marL="0" lvl="0" indent="0" algn="l">
              <a:lnSpc>
                <a:spcPts val="2400"/>
              </a:lnSpc>
              <a:spcBef>
                <a:spcPct val="0"/>
              </a:spcBef>
            </a:pPr>
            <a:endParaRPr lang="en-US" sz="2000" u="none" strike="noStrike" dirty="0">
              <a:solidFill>
                <a:srgbClr val="FFFFFF"/>
              </a:solidFill>
              <a:latin typeface="Helvetica Now Display"/>
              <a:ea typeface="Helvetica Now Display"/>
              <a:cs typeface="Helvetica Now Display"/>
              <a:sym typeface="Helvetica Now Display"/>
            </a:endParaRPr>
          </a:p>
          <a:p>
            <a:pPr marL="431801" lvl="1" indent="-215900" algn="l">
              <a:lnSpc>
                <a:spcPts val="2400"/>
              </a:lnSpc>
              <a:spcBef>
                <a:spcPct val="0"/>
              </a:spcBef>
              <a:buFont typeface="Arial"/>
              <a:buChar char="•"/>
            </a:pPr>
            <a:r>
              <a:rPr lang="en-US" sz="2000" b="1" u="none" strike="noStrike" dirty="0" err="1">
                <a:solidFill>
                  <a:srgbClr val="FFFFFF"/>
                </a:solidFill>
                <a:latin typeface="Helvetica Now Display Bold"/>
                <a:ea typeface="Helvetica Now Display Bold"/>
                <a:cs typeface="Helvetica Now Display Bold"/>
                <a:sym typeface="Helvetica Now Display Bold"/>
              </a:rPr>
              <a:t>문제</a:t>
            </a:r>
            <a:r>
              <a:rPr lang="en-US" sz="2000" b="1" u="none" strike="noStrike" dirty="0">
                <a:solidFill>
                  <a:srgbClr val="FFFFFF"/>
                </a:solidFill>
                <a:latin typeface="Helvetica Now Display Bold"/>
                <a:ea typeface="Helvetica Now Display Bold"/>
                <a:cs typeface="Helvetica Now Display Bold"/>
                <a:sym typeface="Helvetica Now Display Bold"/>
              </a:rPr>
              <a:t> </a:t>
            </a:r>
            <a:r>
              <a:rPr lang="en-US" sz="2000" b="1" u="none" strike="noStrike" dirty="0" err="1">
                <a:solidFill>
                  <a:srgbClr val="FFFFFF"/>
                </a:solidFill>
                <a:latin typeface="Helvetica Now Display Bold"/>
                <a:ea typeface="Helvetica Now Display Bold"/>
                <a:cs typeface="Helvetica Now Display Bold"/>
                <a:sym typeface="Helvetica Now Display Bold"/>
              </a:rPr>
              <a:t>정의</a:t>
            </a:r>
            <a:endParaRPr lang="en-US" sz="2000" b="1" u="none" strike="noStrike" dirty="0">
              <a:solidFill>
                <a:srgbClr val="FFFFFF"/>
              </a:solidFill>
              <a:latin typeface="Helvetica Now Display Bold"/>
              <a:ea typeface="Helvetica Now Display Bold"/>
              <a:cs typeface="Helvetica Now Display Bold"/>
              <a:sym typeface="Helvetica Now Display Bold"/>
            </a:endParaRPr>
          </a:p>
          <a:p>
            <a:pPr lvl="0">
              <a:lnSpc>
                <a:spcPts val="2400"/>
              </a:lnSpc>
              <a:spcBef>
                <a:spcPct val="0"/>
              </a:spcBef>
            </a:pP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자동차</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등록</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데이터는</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공개되어</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있으나</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가공·분석</a:t>
            </a:r>
            <a:r>
              <a:rPr lang="ko-KR" altLang="en-US" sz="2000" u="none" strike="noStrike" dirty="0">
                <a:solidFill>
                  <a:srgbClr val="FFFFFF"/>
                </a:solidFill>
                <a:latin typeface="Helvetica Now Display"/>
                <a:ea typeface="Helvetica Now Display"/>
                <a:cs typeface="Helvetica Now Display"/>
                <a:sym typeface="Helvetica Now Display"/>
              </a:rPr>
              <a:t>을</a:t>
            </a:r>
            <a:r>
              <a:rPr lang="en-US" altLang="ko-KR" sz="2000" dirty="0">
                <a:solidFill>
                  <a:srgbClr val="FFFFFF"/>
                </a:solidFill>
                <a:latin typeface="Helvetica Now Display"/>
                <a:ea typeface="Helvetica Now Display"/>
                <a:cs typeface="Helvetica Now Display"/>
                <a:sym typeface="Helvetica Now Display"/>
              </a:rPr>
              <a:t> </a:t>
            </a:r>
            <a:r>
              <a:rPr lang="ko-KR" altLang="en-US" sz="2000" u="none" strike="noStrike" dirty="0">
                <a:solidFill>
                  <a:srgbClr val="FFFFFF"/>
                </a:solidFill>
                <a:latin typeface="Helvetica Now Display"/>
                <a:ea typeface="Helvetica Now Display"/>
                <a:cs typeface="Helvetica Now Display"/>
                <a:sym typeface="Helvetica Now Display"/>
              </a:rPr>
              <a:t>위한　</a:t>
            </a:r>
            <a:r>
              <a:rPr lang="en-US" sz="2000" u="none" strike="noStrike" dirty="0">
                <a:solidFill>
                  <a:srgbClr val="FFFFFF"/>
                </a:solidFill>
                <a:latin typeface="Helvetica Now Display"/>
                <a:ea typeface="Helvetica Now Display"/>
                <a:cs typeface="Helvetica Now Display"/>
                <a:sym typeface="Helvetica Now Display"/>
              </a:rPr>
              <a:t> </a:t>
            </a:r>
          </a:p>
          <a:p>
            <a:pPr marL="0" lvl="0" indent="0" algn="l">
              <a:lnSpc>
                <a:spcPts val="2400"/>
              </a:lnSpc>
              <a:spcBef>
                <a:spcPct val="0"/>
              </a:spcBef>
            </a:pPr>
            <a:r>
              <a:rPr lang="en-US" sz="2000" u="none" strike="noStrike" dirty="0" err="1">
                <a:solidFill>
                  <a:srgbClr val="FFFFFF"/>
                </a:solidFill>
                <a:latin typeface="Helvetica Now Display"/>
                <a:ea typeface="Helvetica Now Display"/>
                <a:cs typeface="Helvetica Now Display"/>
                <a:sym typeface="Helvetica Now Display"/>
              </a:rPr>
              <a:t>접근성과</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활용도가</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낮음</a:t>
            </a:r>
            <a:endParaRPr lang="en-US" sz="2000" u="none" strike="noStrike" dirty="0">
              <a:solidFill>
                <a:srgbClr val="FFFFFF"/>
              </a:solidFill>
              <a:latin typeface="Helvetica Now Display"/>
              <a:ea typeface="Helvetica Now Display"/>
              <a:cs typeface="Helvetica Now Display"/>
              <a:sym typeface="Helvetica Now Display"/>
            </a:endParaRPr>
          </a:p>
          <a:p>
            <a:pPr marL="0" lvl="0" indent="0" algn="l">
              <a:lnSpc>
                <a:spcPts val="2400"/>
              </a:lnSpc>
              <a:spcBef>
                <a:spcPct val="0"/>
              </a:spcBef>
            </a:pPr>
            <a:endParaRPr lang="en-US" sz="2000" u="none" strike="noStrike" dirty="0">
              <a:solidFill>
                <a:srgbClr val="FFFFFF"/>
              </a:solidFill>
              <a:latin typeface="Helvetica Now Display"/>
              <a:ea typeface="Helvetica Now Display"/>
              <a:cs typeface="Helvetica Now Display"/>
              <a:sym typeface="Helvetica Now Display"/>
            </a:endParaRPr>
          </a:p>
          <a:p>
            <a:pPr marL="431801" lvl="1" indent="-215900" algn="l">
              <a:lnSpc>
                <a:spcPts val="2400"/>
              </a:lnSpc>
              <a:spcBef>
                <a:spcPct val="0"/>
              </a:spcBef>
              <a:buFont typeface="Arial"/>
              <a:buChar char="•"/>
            </a:pPr>
            <a:r>
              <a:rPr lang="en-US" sz="2000" b="1" u="none" strike="noStrike" dirty="0" err="1">
                <a:solidFill>
                  <a:srgbClr val="FFFFFF"/>
                </a:solidFill>
                <a:latin typeface="Helvetica Now Display Bold"/>
                <a:ea typeface="Helvetica Now Display Bold"/>
                <a:cs typeface="Helvetica Now Display Bold"/>
                <a:sym typeface="Helvetica Now Display Bold"/>
              </a:rPr>
              <a:t>프로젝트</a:t>
            </a:r>
            <a:r>
              <a:rPr lang="en-US" sz="2000" b="1" u="none" strike="noStrike" dirty="0">
                <a:solidFill>
                  <a:srgbClr val="FFFFFF"/>
                </a:solidFill>
                <a:latin typeface="Helvetica Now Display Bold"/>
                <a:ea typeface="Helvetica Now Display Bold"/>
                <a:cs typeface="Helvetica Now Display Bold"/>
                <a:sym typeface="Helvetica Now Display Bold"/>
              </a:rPr>
              <a:t> </a:t>
            </a:r>
            <a:r>
              <a:rPr lang="en-US" sz="2000" b="1" u="none" strike="noStrike" dirty="0" err="1">
                <a:solidFill>
                  <a:srgbClr val="FFFFFF"/>
                </a:solidFill>
                <a:latin typeface="Helvetica Now Display Bold"/>
                <a:ea typeface="Helvetica Now Display Bold"/>
                <a:cs typeface="Helvetica Now Display Bold"/>
                <a:sym typeface="Helvetica Now Display Bold"/>
              </a:rPr>
              <a:t>목표</a:t>
            </a:r>
            <a:endParaRPr lang="en-US" sz="2000" b="1" u="none" strike="noStrike" dirty="0">
              <a:solidFill>
                <a:srgbClr val="FFFFFF"/>
              </a:solidFill>
              <a:latin typeface="Helvetica Now Display Bold"/>
              <a:ea typeface="Helvetica Now Display Bold"/>
              <a:cs typeface="Helvetica Now Display Bold"/>
              <a:sym typeface="Helvetica Now Display Bold"/>
            </a:endParaRPr>
          </a:p>
          <a:p>
            <a:pPr marL="0" lvl="0" indent="0" algn="l">
              <a:lnSpc>
                <a:spcPts val="2400"/>
              </a:lnSpc>
              <a:spcBef>
                <a:spcPct val="0"/>
              </a:spcBef>
            </a:pP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Python과</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MySQL을</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활용해</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데이터베이스</a:t>
            </a:r>
            <a:r>
              <a:rPr lang="en-US" sz="2000" u="none" strike="noStrike" dirty="0">
                <a:solidFill>
                  <a:srgbClr val="FFFFFF"/>
                </a:solidFill>
                <a:latin typeface="Helvetica Now Display"/>
                <a:ea typeface="Helvetica Now Display"/>
                <a:cs typeface="Helvetica Now Display"/>
                <a:sym typeface="Helvetica Now Display"/>
              </a:rPr>
              <a:t> 및 </a:t>
            </a:r>
            <a:r>
              <a:rPr lang="en-US" sz="2000" u="none" strike="noStrike" dirty="0" err="1">
                <a:solidFill>
                  <a:srgbClr val="FFFFFF"/>
                </a:solidFill>
                <a:latin typeface="Helvetica Now Display"/>
                <a:ea typeface="Helvetica Now Display"/>
                <a:cs typeface="Helvetica Now Display"/>
                <a:sym typeface="Helvetica Now Display"/>
              </a:rPr>
              <a:t>대시보드</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구축</a:t>
            </a:r>
            <a:r>
              <a:rPr lang="en-US" sz="2000" u="none" strike="noStrike" dirty="0">
                <a:solidFill>
                  <a:srgbClr val="FFFFFF"/>
                </a:solidFill>
                <a:latin typeface="Helvetica Now Display"/>
                <a:ea typeface="Helvetica Now Display"/>
                <a:cs typeface="Helvetica Now Display"/>
                <a:sym typeface="Helvetica Now Display"/>
              </a:rPr>
              <a:t> </a:t>
            </a:r>
          </a:p>
          <a:p>
            <a:pPr marL="0" lvl="0" indent="0" algn="l">
              <a:lnSpc>
                <a:spcPts val="2400"/>
              </a:lnSpc>
              <a:spcBef>
                <a:spcPct val="0"/>
              </a:spcBef>
            </a:pP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프로젝트</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수행을</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통한</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실무</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적용</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경험</a:t>
            </a:r>
            <a:r>
              <a:rPr lang="en-US" sz="2000" u="none" strike="noStrike" dirty="0">
                <a:solidFill>
                  <a:srgbClr val="FFFFFF"/>
                </a:solidFill>
                <a:latin typeface="Helvetica Now Display"/>
                <a:ea typeface="Helvetica Now Display"/>
                <a:cs typeface="Helvetica Now Display"/>
                <a:sym typeface="Helvetica Now Display"/>
              </a:rPr>
              <a:t> 및 </a:t>
            </a:r>
            <a:r>
              <a:rPr lang="en-US" sz="2000" u="none" strike="noStrike" dirty="0" err="1">
                <a:solidFill>
                  <a:srgbClr val="FFFFFF"/>
                </a:solidFill>
                <a:latin typeface="Helvetica Now Display"/>
                <a:ea typeface="Helvetica Now Display"/>
                <a:cs typeface="Helvetica Now Display"/>
                <a:sym typeface="Helvetica Now Display"/>
              </a:rPr>
              <a:t>역량</a:t>
            </a:r>
            <a:r>
              <a:rPr lang="en-US" sz="2000" u="none" strike="noStrike" dirty="0">
                <a:solidFill>
                  <a:srgbClr val="FFFFFF"/>
                </a:solidFill>
                <a:latin typeface="Helvetica Now Display"/>
                <a:ea typeface="Helvetica Now Display"/>
                <a:cs typeface="Helvetica Now Display"/>
                <a:sym typeface="Helvetica Now Display"/>
              </a:rPr>
              <a:t> </a:t>
            </a:r>
            <a:r>
              <a:rPr lang="en-US" sz="2000" u="none" strike="noStrike" dirty="0" err="1">
                <a:solidFill>
                  <a:srgbClr val="FFFFFF"/>
                </a:solidFill>
                <a:latin typeface="Helvetica Now Display"/>
                <a:ea typeface="Helvetica Now Display"/>
                <a:cs typeface="Helvetica Now Display"/>
                <a:sym typeface="Helvetica Now Display"/>
              </a:rPr>
              <a:t>강화</a:t>
            </a:r>
            <a:endParaRPr lang="en-US" sz="2000" u="none" strike="noStrike" dirty="0">
              <a:solidFill>
                <a:srgbClr val="FFFFFF"/>
              </a:solidFill>
              <a:latin typeface="Helvetica Now Display"/>
              <a:ea typeface="Helvetica Now Display"/>
              <a:cs typeface="Helvetica Now Display"/>
              <a:sym typeface="Helvetica Now Display"/>
            </a:endParaRPr>
          </a:p>
          <a:p>
            <a:pPr marL="0" lvl="0" indent="0" algn="l">
              <a:lnSpc>
                <a:spcPts val="2400"/>
              </a:lnSpc>
              <a:spcBef>
                <a:spcPct val="0"/>
              </a:spcBef>
            </a:pPr>
            <a:endParaRPr lang="en-US" sz="2000" u="none" strike="noStrike" dirty="0">
              <a:solidFill>
                <a:srgbClr val="FFFFFF"/>
              </a:solidFill>
              <a:latin typeface="Helvetica Now Display"/>
              <a:ea typeface="Helvetica Now Display"/>
              <a:cs typeface="Helvetica Now Display"/>
              <a:sym typeface="Helvetica Now Display"/>
            </a:endParaRPr>
          </a:p>
        </p:txBody>
      </p:sp>
      <p:grpSp>
        <p:nvGrpSpPr>
          <p:cNvPr id="72" name="Group 72"/>
          <p:cNvGrpSpPr/>
          <p:nvPr/>
        </p:nvGrpSpPr>
        <p:grpSpPr>
          <a:xfrm>
            <a:off x="9548396" y="656190"/>
            <a:ext cx="7710904" cy="7937608"/>
            <a:chOff x="0" y="0"/>
            <a:chExt cx="10281205" cy="10583477"/>
          </a:xfrm>
        </p:grpSpPr>
        <p:grpSp>
          <p:nvGrpSpPr>
            <p:cNvPr id="73" name="Group 73"/>
            <p:cNvGrpSpPr/>
            <p:nvPr/>
          </p:nvGrpSpPr>
          <p:grpSpPr>
            <a:xfrm>
              <a:off x="0" y="0"/>
              <a:ext cx="10281205" cy="10583477"/>
              <a:chOff x="0" y="0"/>
              <a:chExt cx="2030855" cy="2090563"/>
            </a:xfrm>
          </p:grpSpPr>
          <p:sp>
            <p:nvSpPr>
              <p:cNvPr id="74" name="Freeform 74"/>
              <p:cNvSpPr/>
              <p:nvPr/>
            </p:nvSpPr>
            <p:spPr>
              <a:xfrm>
                <a:off x="0" y="0"/>
                <a:ext cx="2030855" cy="2090563"/>
              </a:xfrm>
              <a:custGeom>
                <a:avLst/>
                <a:gdLst/>
                <a:ahLst/>
                <a:cxnLst/>
                <a:rect l="l" t="t" r="r" b="b"/>
                <a:pathLst>
                  <a:path w="2030855" h="2090563">
                    <a:moveTo>
                      <a:pt x="20080" y="0"/>
                    </a:moveTo>
                    <a:lnTo>
                      <a:pt x="2010775" y="0"/>
                    </a:lnTo>
                    <a:cubicBezTo>
                      <a:pt x="2021865" y="0"/>
                      <a:pt x="2030855" y="8990"/>
                      <a:pt x="2030855" y="20080"/>
                    </a:cubicBezTo>
                    <a:lnTo>
                      <a:pt x="2030855" y="2070483"/>
                    </a:lnTo>
                    <a:cubicBezTo>
                      <a:pt x="2030855" y="2081573"/>
                      <a:pt x="2021865" y="2090563"/>
                      <a:pt x="2010775" y="2090563"/>
                    </a:cubicBezTo>
                    <a:lnTo>
                      <a:pt x="20080" y="2090563"/>
                    </a:lnTo>
                    <a:cubicBezTo>
                      <a:pt x="8990" y="2090563"/>
                      <a:pt x="0" y="2081573"/>
                      <a:pt x="0" y="2070483"/>
                    </a:cubicBezTo>
                    <a:lnTo>
                      <a:pt x="0" y="20080"/>
                    </a:lnTo>
                    <a:cubicBezTo>
                      <a:pt x="0" y="8990"/>
                      <a:pt x="8990" y="0"/>
                      <a:pt x="20080" y="0"/>
                    </a:cubicBezTo>
                    <a:close/>
                  </a:path>
                </a:pathLst>
              </a:custGeom>
              <a:solidFill>
                <a:srgbClr val="2B2B2B"/>
              </a:solidFill>
            </p:spPr>
          </p:sp>
          <p:sp>
            <p:nvSpPr>
              <p:cNvPr id="75" name="TextBox 75"/>
              <p:cNvSpPr txBox="1"/>
              <p:nvPr/>
            </p:nvSpPr>
            <p:spPr>
              <a:xfrm>
                <a:off x="0" y="38100"/>
                <a:ext cx="2030855" cy="2052463"/>
              </a:xfrm>
              <a:prstGeom prst="rect">
                <a:avLst/>
              </a:prstGeom>
            </p:spPr>
            <p:txBody>
              <a:bodyPr lIns="50800" tIns="50800" rIns="50800" bIns="50800" rtlCol="0" anchor="ctr"/>
              <a:lstStyle/>
              <a:p>
                <a:pPr algn="ctr">
                  <a:lnSpc>
                    <a:spcPts val="2100"/>
                  </a:lnSpc>
                </a:pPr>
                <a:endParaRPr/>
              </a:p>
            </p:txBody>
          </p:sp>
        </p:grpSp>
        <p:sp>
          <p:nvSpPr>
            <p:cNvPr id="76" name="Freeform 76"/>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r="-5176" b="-935482"/>
              </a:stretch>
            </a:blipFill>
          </p:spPr>
        </p:sp>
        <p:sp>
          <p:nvSpPr>
            <p:cNvPr id="77" name="Freeform 77"/>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27311" r="-6590" b="-935482"/>
              </a:stretch>
            </a:blipFill>
          </p:spPr>
        </p:sp>
        <p:sp>
          <p:nvSpPr>
            <p:cNvPr id="78" name="Freeform 78"/>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grpSp>
      <p:pic>
        <p:nvPicPr>
          <p:cNvPr id="79" name="Picture 79"/>
          <p:cNvPicPr>
            <a:picLocks noChangeAspect="1"/>
          </p:cNvPicPr>
          <p:nvPr/>
        </p:nvPicPr>
        <p:blipFill>
          <a:blip r:embed="rId9"/>
          <a:stretch>
            <a:fillRect/>
          </a:stretch>
        </p:blipFill>
        <p:spPr>
          <a:xfrm>
            <a:off x="9171106" y="1044329"/>
            <a:ext cx="8465483" cy="7923286"/>
          </a:xfrm>
          <a:prstGeom prst="rect">
            <a:avLst/>
          </a:prstGeom>
        </p:spPr>
      </p:pic>
      <p:grpSp>
        <p:nvGrpSpPr>
          <p:cNvPr id="80" name="Group 80"/>
          <p:cNvGrpSpPr/>
          <p:nvPr/>
        </p:nvGrpSpPr>
        <p:grpSpPr>
          <a:xfrm>
            <a:off x="797628" y="9971701"/>
            <a:ext cx="5534285" cy="5141103"/>
            <a:chOff x="0" y="0"/>
            <a:chExt cx="7379046" cy="6854804"/>
          </a:xfrm>
        </p:grpSpPr>
        <p:sp>
          <p:nvSpPr>
            <p:cNvPr id="81" name="Freeform 81"/>
            <p:cNvSpPr/>
            <p:nvPr/>
          </p:nvSpPr>
          <p:spPr>
            <a:xfrm>
              <a:off x="0" y="0"/>
              <a:ext cx="7379046" cy="6854804"/>
            </a:xfrm>
            <a:custGeom>
              <a:avLst/>
              <a:gdLst/>
              <a:ahLst/>
              <a:cxnLst/>
              <a:rect l="l" t="t" r="r" b="b"/>
              <a:pathLst>
                <a:path w="7379046" h="6854804">
                  <a:moveTo>
                    <a:pt x="0" y="0"/>
                  </a:moveTo>
                  <a:lnTo>
                    <a:pt x="7379046" y="0"/>
                  </a:lnTo>
                  <a:lnTo>
                    <a:pt x="7379046" y="6854804"/>
                  </a:lnTo>
                  <a:lnTo>
                    <a:pt x="0" y="6854804"/>
                  </a:lnTo>
                  <a:lnTo>
                    <a:pt x="0" y="0"/>
                  </a:lnTo>
                  <a:close/>
                </a:path>
              </a:pathLst>
            </a:custGeom>
            <a:blipFill>
              <a:blip r:embed="rId10">
                <a:alphaModFix amt="0"/>
              </a:blip>
              <a:stretch>
                <a:fillRect t="-30786" b="-30786"/>
              </a:stretch>
            </a:blipFill>
          </p:spPr>
        </p:sp>
        <p:sp>
          <p:nvSpPr>
            <p:cNvPr id="82" name="Freeform 82"/>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83" name="Freeform 83"/>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grpSp>
      <p:grpSp>
        <p:nvGrpSpPr>
          <p:cNvPr id="84" name="Group 84"/>
          <p:cNvGrpSpPr/>
          <p:nvPr/>
        </p:nvGrpSpPr>
        <p:grpSpPr>
          <a:xfrm>
            <a:off x="6621611" y="9982515"/>
            <a:ext cx="4813706" cy="3757877"/>
            <a:chOff x="0" y="0"/>
            <a:chExt cx="6418274" cy="5010503"/>
          </a:xfrm>
        </p:grpSpPr>
        <p:sp>
          <p:nvSpPr>
            <p:cNvPr id="85" name="Freeform 85"/>
            <p:cNvSpPr/>
            <p:nvPr/>
          </p:nvSpPr>
          <p:spPr>
            <a:xfrm>
              <a:off x="0" y="0"/>
              <a:ext cx="6418274" cy="5010503"/>
            </a:xfrm>
            <a:custGeom>
              <a:avLst/>
              <a:gdLst/>
              <a:ahLst/>
              <a:cxnLst/>
              <a:rect l="l" t="t" r="r" b="b"/>
              <a:pathLst>
                <a:path w="6418274" h="5010503">
                  <a:moveTo>
                    <a:pt x="0" y="0"/>
                  </a:moveTo>
                  <a:lnTo>
                    <a:pt x="6418274" y="0"/>
                  </a:lnTo>
                  <a:lnTo>
                    <a:pt x="6418274" y="5010503"/>
                  </a:lnTo>
                  <a:lnTo>
                    <a:pt x="0" y="5010503"/>
                  </a:lnTo>
                  <a:lnTo>
                    <a:pt x="0" y="0"/>
                  </a:lnTo>
                  <a:close/>
                </a:path>
              </a:pathLst>
            </a:custGeom>
            <a:blipFill>
              <a:blip r:embed="rId11">
                <a:alphaModFix amt="0"/>
              </a:blip>
              <a:stretch>
                <a:fillRect t="-46132" b="-46132"/>
              </a:stretch>
            </a:blipFill>
          </p:spPr>
        </p:sp>
        <p:sp>
          <p:nvSpPr>
            <p:cNvPr id="86" name="Freeform 86"/>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87" name="Freeform 87"/>
            <p:cNvSpPr/>
            <p:nvPr/>
          </p:nvSpPr>
          <p:spPr>
            <a:xfrm>
              <a:off x="2197815"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grpSp>
      <p:grpSp>
        <p:nvGrpSpPr>
          <p:cNvPr id="88" name="Group 88"/>
          <p:cNvGrpSpPr/>
          <p:nvPr/>
        </p:nvGrpSpPr>
        <p:grpSpPr>
          <a:xfrm>
            <a:off x="797628" y="9971701"/>
            <a:ext cx="5534285" cy="2396455"/>
            <a:chOff x="0" y="0"/>
            <a:chExt cx="7379046" cy="3195273"/>
          </a:xfrm>
        </p:grpSpPr>
        <p:grpSp>
          <p:nvGrpSpPr>
            <p:cNvPr id="89" name="Group 89"/>
            <p:cNvGrpSpPr/>
            <p:nvPr/>
          </p:nvGrpSpPr>
          <p:grpSpPr>
            <a:xfrm>
              <a:off x="0" y="0"/>
              <a:ext cx="7379046" cy="3195273"/>
              <a:chOff x="0" y="0"/>
              <a:chExt cx="1457589" cy="631165"/>
            </a:xfrm>
          </p:grpSpPr>
          <p:sp>
            <p:nvSpPr>
              <p:cNvPr id="90" name="Freeform 90"/>
              <p:cNvSpPr/>
              <p:nvPr/>
            </p:nvSpPr>
            <p:spPr>
              <a:xfrm>
                <a:off x="0" y="0"/>
                <a:ext cx="1457589" cy="631165"/>
              </a:xfrm>
              <a:custGeom>
                <a:avLst/>
                <a:gdLst/>
                <a:ahLst/>
                <a:cxnLst/>
                <a:rect l="l" t="t" r="r" b="b"/>
                <a:pathLst>
                  <a:path w="1457589" h="631165">
                    <a:moveTo>
                      <a:pt x="27978" y="0"/>
                    </a:moveTo>
                    <a:lnTo>
                      <a:pt x="1429611" y="0"/>
                    </a:lnTo>
                    <a:cubicBezTo>
                      <a:pt x="1437032" y="0"/>
                      <a:pt x="1444148" y="2948"/>
                      <a:pt x="1449395" y="8195"/>
                    </a:cubicBezTo>
                    <a:cubicBezTo>
                      <a:pt x="1454642" y="13441"/>
                      <a:pt x="1457589" y="20558"/>
                      <a:pt x="1457589" y="27978"/>
                    </a:cubicBezTo>
                    <a:lnTo>
                      <a:pt x="1457589" y="603187"/>
                    </a:lnTo>
                    <a:cubicBezTo>
                      <a:pt x="1457589" y="618639"/>
                      <a:pt x="1445063" y="631165"/>
                      <a:pt x="1429611" y="631165"/>
                    </a:cubicBezTo>
                    <a:lnTo>
                      <a:pt x="27978" y="631165"/>
                    </a:lnTo>
                    <a:cubicBezTo>
                      <a:pt x="12526" y="631165"/>
                      <a:pt x="0" y="618639"/>
                      <a:pt x="0" y="603187"/>
                    </a:cubicBezTo>
                    <a:lnTo>
                      <a:pt x="0" y="27978"/>
                    </a:lnTo>
                    <a:cubicBezTo>
                      <a:pt x="0" y="12526"/>
                      <a:pt x="12526" y="0"/>
                      <a:pt x="27978" y="0"/>
                    </a:cubicBezTo>
                    <a:close/>
                  </a:path>
                </a:pathLst>
              </a:custGeom>
              <a:solidFill>
                <a:srgbClr val="2B2B2B">
                  <a:alpha val="0"/>
                </a:srgbClr>
              </a:solidFill>
            </p:spPr>
          </p:sp>
          <p:sp>
            <p:nvSpPr>
              <p:cNvPr id="91" name="TextBox 91"/>
              <p:cNvSpPr txBox="1"/>
              <p:nvPr/>
            </p:nvSpPr>
            <p:spPr>
              <a:xfrm>
                <a:off x="0" y="38100"/>
                <a:ext cx="1457589" cy="593065"/>
              </a:xfrm>
              <a:prstGeom prst="rect">
                <a:avLst/>
              </a:prstGeom>
            </p:spPr>
            <p:txBody>
              <a:bodyPr lIns="50800" tIns="50800" rIns="50800" bIns="50800" rtlCol="0" anchor="ctr"/>
              <a:lstStyle/>
              <a:p>
                <a:pPr algn="ctr">
                  <a:lnSpc>
                    <a:spcPts val="2100"/>
                  </a:lnSpc>
                </a:pPr>
                <a:endParaRPr/>
              </a:p>
            </p:txBody>
          </p:sp>
        </p:grpSp>
        <p:sp>
          <p:nvSpPr>
            <p:cNvPr id="92" name="Freeform 92"/>
            <p:cNvSpPr/>
            <p:nvPr/>
          </p:nvSpPr>
          <p:spPr>
            <a:xfrm>
              <a:off x="0" y="0"/>
              <a:ext cx="3835170" cy="545763"/>
            </a:xfrm>
            <a:custGeom>
              <a:avLst/>
              <a:gdLst/>
              <a:ahLst/>
              <a:cxnLst/>
              <a:rect l="l" t="t" r="r" b="b"/>
              <a:pathLst>
                <a:path w="3835170" h="545763">
                  <a:moveTo>
                    <a:pt x="0" y="0"/>
                  </a:moveTo>
                  <a:lnTo>
                    <a:pt x="3835170" y="0"/>
                  </a:lnTo>
                  <a:lnTo>
                    <a:pt x="3835170"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47354" b="-935482"/>
              </a:stretch>
            </a:blipFill>
          </p:spPr>
        </p:sp>
        <p:sp>
          <p:nvSpPr>
            <p:cNvPr id="93" name="Freeform 93"/>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94" name="TextBox 94"/>
            <p:cNvSpPr txBox="1"/>
            <p:nvPr/>
          </p:nvSpPr>
          <p:spPr>
            <a:xfrm>
              <a:off x="308097" y="1068871"/>
              <a:ext cx="6762853" cy="1339215"/>
            </a:xfrm>
            <a:prstGeom prst="rect">
              <a:avLst/>
            </a:prstGeom>
          </p:spPr>
          <p:txBody>
            <a:bodyPr lIns="0" tIns="0" rIns="0" bIns="0" rtlCol="0" anchor="t">
              <a:spAutoFit/>
            </a:bodyPr>
            <a:lstStyle/>
            <a:p>
              <a:pPr marL="0" lvl="0" indent="0" algn="ctr">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Gallery</a:t>
              </a:r>
            </a:p>
          </p:txBody>
        </p:sp>
      </p:grpSp>
      <p:grpSp>
        <p:nvGrpSpPr>
          <p:cNvPr id="95" name="Group 95"/>
          <p:cNvGrpSpPr/>
          <p:nvPr/>
        </p:nvGrpSpPr>
        <p:grpSpPr>
          <a:xfrm>
            <a:off x="11725015" y="9971701"/>
            <a:ext cx="5534285" cy="7937608"/>
            <a:chOff x="0" y="0"/>
            <a:chExt cx="7379046" cy="10583477"/>
          </a:xfrm>
        </p:grpSpPr>
        <p:sp>
          <p:nvSpPr>
            <p:cNvPr id="96" name="Freeform 96"/>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12">
                <a:alphaModFix amt="0"/>
              </a:blip>
              <a:stretch>
                <a:fillRect t="-2324" b="-2324"/>
              </a:stretch>
            </a:blipFill>
          </p:spPr>
        </p:sp>
        <p:sp>
          <p:nvSpPr>
            <p:cNvPr id="97" name="Freeform 97"/>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98" name="Freeform 98"/>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grpSp>
      <p:grpSp>
        <p:nvGrpSpPr>
          <p:cNvPr id="99" name="Group 99"/>
          <p:cNvGrpSpPr/>
          <p:nvPr/>
        </p:nvGrpSpPr>
        <p:grpSpPr>
          <a:xfrm>
            <a:off x="6621611" y="9971701"/>
            <a:ext cx="4813706" cy="3757877"/>
            <a:chOff x="0" y="0"/>
            <a:chExt cx="6418274" cy="5010503"/>
          </a:xfrm>
        </p:grpSpPr>
        <p:sp>
          <p:nvSpPr>
            <p:cNvPr id="100" name="Freeform 100"/>
            <p:cNvSpPr/>
            <p:nvPr/>
          </p:nvSpPr>
          <p:spPr>
            <a:xfrm>
              <a:off x="0" y="0"/>
              <a:ext cx="6418274" cy="5010503"/>
            </a:xfrm>
            <a:custGeom>
              <a:avLst/>
              <a:gdLst/>
              <a:ahLst/>
              <a:cxnLst/>
              <a:rect l="l" t="t" r="r" b="b"/>
              <a:pathLst>
                <a:path w="6418274" h="5010503">
                  <a:moveTo>
                    <a:pt x="0" y="0"/>
                  </a:moveTo>
                  <a:lnTo>
                    <a:pt x="6418274" y="0"/>
                  </a:lnTo>
                  <a:lnTo>
                    <a:pt x="6418274" y="5010503"/>
                  </a:lnTo>
                  <a:lnTo>
                    <a:pt x="0" y="5010503"/>
                  </a:lnTo>
                  <a:lnTo>
                    <a:pt x="0" y="0"/>
                  </a:lnTo>
                  <a:close/>
                </a:path>
              </a:pathLst>
            </a:custGeom>
            <a:blipFill>
              <a:blip r:embed="rId13">
                <a:alphaModFix amt="0"/>
              </a:blip>
              <a:stretch>
                <a:fillRect l="-11684" t="-61655" r="-14513"/>
              </a:stretch>
            </a:blipFill>
          </p:spPr>
        </p:sp>
        <p:sp>
          <p:nvSpPr>
            <p:cNvPr id="101" name="Freeform 101"/>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102" name="Freeform 102"/>
            <p:cNvSpPr/>
            <p:nvPr/>
          </p:nvSpPr>
          <p:spPr>
            <a:xfrm>
              <a:off x="2197815"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grpSp>
      <p:grpSp>
        <p:nvGrpSpPr>
          <p:cNvPr id="103" name="Group 103"/>
          <p:cNvGrpSpPr/>
          <p:nvPr/>
        </p:nvGrpSpPr>
        <p:grpSpPr>
          <a:xfrm>
            <a:off x="2300192" y="8833307"/>
            <a:ext cx="13687616" cy="1138393"/>
            <a:chOff x="0" y="0"/>
            <a:chExt cx="18250155" cy="1517858"/>
          </a:xfrm>
        </p:grpSpPr>
        <p:grpSp>
          <p:nvGrpSpPr>
            <p:cNvPr id="104" name="Group 104"/>
            <p:cNvGrpSpPr/>
            <p:nvPr/>
          </p:nvGrpSpPr>
          <p:grpSpPr>
            <a:xfrm>
              <a:off x="0" y="0"/>
              <a:ext cx="18250155" cy="1517858"/>
              <a:chOff x="0" y="0"/>
              <a:chExt cx="4274726" cy="355527"/>
            </a:xfrm>
          </p:grpSpPr>
          <p:sp>
            <p:nvSpPr>
              <p:cNvPr id="105" name="Freeform 105"/>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106" name="TextBox 106"/>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107" name="Freeform 107"/>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8" name="Freeform 108"/>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9" name="Freeform 109"/>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0" name="Freeform 110"/>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11" name="Freeform 111"/>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12" name="Freeform 112"/>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13" name="Freeform 113"/>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14" name="Freeform 114"/>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15" name="Freeform 115"/>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16" name="Freeform 116"/>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17" name="Freeform 117"/>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18" name="Freeform 118"/>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119" name="Freeform 119"/>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120" name="Freeform 120"/>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grpSp>
      <p:grpSp>
        <p:nvGrpSpPr>
          <p:cNvPr id="151" name="Group 151"/>
          <p:cNvGrpSpPr/>
          <p:nvPr/>
        </p:nvGrpSpPr>
        <p:grpSpPr>
          <a:xfrm>
            <a:off x="11473476" y="9865292"/>
            <a:ext cx="71872" cy="71872"/>
            <a:chOff x="0" y="0"/>
            <a:chExt cx="812800" cy="812800"/>
          </a:xfrm>
        </p:grpSpPr>
        <p:sp>
          <p:nvSpPr>
            <p:cNvPr id="152" name="Freeform 1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153" name="TextBox 153"/>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sp>
        <p:nvSpPr>
          <p:cNvPr id="154" name="TextBox 154"/>
          <p:cNvSpPr txBox="1"/>
          <p:nvPr/>
        </p:nvSpPr>
        <p:spPr>
          <a:xfrm>
            <a:off x="12202880" y="1381913"/>
            <a:ext cx="2401937" cy="178435"/>
          </a:xfrm>
          <a:prstGeom prst="rect">
            <a:avLst/>
          </a:prstGeom>
        </p:spPr>
        <p:txBody>
          <a:bodyPr lIns="0" tIns="0" rIns="0" bIns="0" rtlCol="0" anchor="t">
            <a:spAutoFit/>
          </a:bodyPr>
          <a:lstStyle/>
          <a:p>
            <a:pPr algn="ctr">
              <a:lnSpc>
                <a:spcPts val="1400"/>
              </a:lnSpc>
              <a:spcBef>
                <a:spcPct val="0"/>
              </a:spcBef>
            </a:pPr>
            <a:r>
              <a:rPr lang="en-US" sz="1400">
                <a:solidFill>
                  <a:srgbClr val="FFFFFF"/>
                </a:solidFill>
                <a:latin typeface="Helvetica Now Display"/>
                <a:ea typeface="Helvetica Now Display"/>
                <a:cs typeface="Helvetica Now Display"/>
                <a:sym typeface="Helvetica Now Display"/>
              </a:rPr>
              <a:t>연도별 자동차 등록 대수 현황         </a:t>
            </a:r>
          </a:p>
        </p:txBody>
      </p:sp>
      <p:grpSp>
        <p:nvGrpSpPr>
          <p:cNvPr id="155" name="Group 9">
            <a:extLst>
              <a:ext uri="{FF2B5EF4-FFF2-40B4-BE49-F238E27FC236}">
                <a16:creationId xmlns:a16="http://schemas.microsoft.com/office/drawing/2014/main" id="{4BB6A15C-2432-5D05-8FEF-F67DE8456B60}"/>
              </a:ext>
            </a:extLst>
          </p:cNvPr>
          <p:cNvGrpSpPr/>
          <p:nvPr/>
        </p:nvGrpSpPr>
        <p:grpSpPr>
          <a:xfrm>
            <a:off x="-914402" y="0"/>
            <a:ext cx="20116795" cy="416680"/>
            <a:chOff x="-1219202" y="0"/>
            <a:chExt cx="26822393" cy="555574"/>
          </a:xfrm>
        </p:grpSpPr>
        <p:grpSp>
          <p:nvGrpSpPr>
            <p:cNvPr id="156" name="Group 10">
              <a:extLst>
                <a:ext uri="{FF2B5EF4-FFF2-40B4-BE49-F238E27FC236}">
                  <a16:creationId xmlns:a16="http://schemas.microsoft.com/office/drawing/2014/main" id="{F037B407-6718-C240-3BCB-2A5E4765EE09}"/>
                </a:ext>
              </a:extLst>
            </p:cNvPr>
            <p:cNvGrpSpPr/>
            <p:nvPr/>
          </p:nvGrpSpPr>
          <p:grpSpPr>
            <a:xfrm>
              <a:off x="-1219202" y="0"/>
              <a:ext cx="26822393" cy="555574"/>
              <a:chOff x="-240830" y="0"/>
              <a:chExt cx="5298251" cy="109743"/>
            </a:xfrm>
          </p:grpSpPr>
          <p:sp>
            <p:nvSpPr>
              <p:cNvPr id="183" name="Freeform 11">
                <a:extLst>
                  <a:ext uri="{FF2B5EF4-FFF2-40B4-BE49-F238E27FC236}">
                    <a16:creationId xmlns:a16="http://schemas.microsoft.com/office/drawing/2014/main" id="{83EBFB07-CDEA-9C3C-3491-F35492FEB027}"/>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84" name="TextBox 12">
                <a:extLst>
                  <a:ext uri="{FF2B5EF4-FFF2-40B4-BE49-F238E27FC236}">
                    <a16:creationId xmlns:a16="http://schemas.microsoft.com/office/drawing/2014/main" id="{BFC62A82-A9A0-3FF4-64AB-C190B3C6D7F0}"/>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57" name="Group 13">
              <a:extLst>
                <a:ext uri="{FF2B5EF4-FFF2-40B4-BE49-F238E27FC236}">
                  <a16:creationId xmlns:a16="http://schemas.microsoft.com/office/drawing/2014/main" id="{F9B89870-35AD-93EA-8E2C-ACA341D81D7D}"/>
                </a:ext>
              </a:extLst>
            </p:cNvPr>
            <p:cNvGrpSpPr/>
            <p:nvPr/>
          </p:nvGrpSpPr>
          <p:grpSpPr>
            <a:xfrm>
              <a:off x="21603286" y="130081"/>
              <a:ext cx="295412" cy="295412"/>
              <a:chOff x="0" y="0"/>
              <a:chExt cx="812800" cy="812800"/>
            </a:xfrm>
          </p:grpSpPr>
          <p:sp>
            <p:nvSpPr>
              <p:cNvPr id="182" name="Freeform 14">
                <a:extLst>
                  <a:ext uri="{FF2B5EF4-FFF2-40B4-BE49-F238E27FC236}">
                    <a16:creationId xmlns:a16="http://schemas.microsoft.com/office/drawing/2014/main" id="{847927AE-BFC0-11A1-C270-08327AC433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2"/>
                <a:stretch>
                  <a:fillRect l="-33427" t="-36015" r="-28113" b="-11996"/>
                </a:stretch>
              </a:blipFill>
            </p:spPr>
          </p:sp>
        </p:grpSp>
        <p:grpSp>
          <p:nvGrpSpPr>
            <p:cNvPr id="158" name="Group 15">
              <a:extLst>
                <a:ext uri="{FF2B5EF4-FFF2-40B4-BE49-F238E27FC236}">
                  <a16:creationId xmlns:a16="http://schemas.microsoft.com/office/drawing/2014/main" id="{82907968-67A9-B6A3-993D-701518F7B848}"/>
                </a:ext>
              </a:extLst>
            </p:cNvPr>
            <p:cNvGrpSpPr/>
            <p:nvPr/>
          </p:nvGrpSpPr>
          <p:grpSpPr>
            <a:xfrm>
              <a:off x="21074001" y="139780"/>
              <a:ext cx="282326" cy="121086"/>
              <a:chOff x="0" y="0"/>
              <a:chExt cx="55768" cy="23918"/>
            </a:xfrm>
          </p:grpSpPr>
          <p:sp>
            <p:nvSpPr>
              <p:cNvPr id="180" name="Freeform 16">
                <a:extLst>
                  <a:ext uri="{FF2B5EF4-FFF2-40B4-BE49-F238E27FC236}">
                    <a16:creationId xmlns:a16="http://schemas.microsoft.com/office/drawing/2014/main" id="{91538A8C-6F30-3E5E-B422-6F085125B491}"/>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81" name="TextBox 17">
                <a:extLst>
                  <a:ext uri="{FF2B5EF4-FFF2-40B4-BE49-F238E27FC236}">
                    <a16:creationId xmlns:a16="http://schemas.microsoft.com/office/drawing/2014/main" id="{0A9E801F-2088-8376-86D2-23C37CA16E3A}"/>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59" name="Group 18">
              <a:extLst>
                <a:ext uri="{FF2B5EF4-FFF2-40B4-BE49-F238E27FC236}">
                  <a16:creationId xmlns:a16="http://schemas.microsoft.com/office/drawing/2014/main" id="{ACB67DAB-5987-CFE4-B8CC-E9576B04E5AE}"/>
                </a:ext>
              </a:extLst>
            </p:cNvPr>
            <p:cNvGrpSpPr/>
            <p:nvPr/>
          </p:nvGrpSpPr>
          <p:grpSpPr>
            <a:xfrm>
              <a:off x="21074001" y="304407"/>
              <a:ext cx="282326" cy="121086"/>
              <a:chOff x="0" y="0"/>
              <a:chExt cx="55768" cy="23918"/>
            </a:xfrm>
          </p:grpSpPr>
          <p:sp>
            <p:nvSpPr>
              <p:cNvPr id="178" name="Freeform 19">
                <a:extLst>
                  <a:ext uri="{FF2B5EF4-FFF2-40B4-BE49-F238E27FC236}">
                    <a16:creationId xmlns:a16="http://schemas.microsoft.com/office/drawing/2014/main" id="{69455D16-E546-CB87-2087-7B785FBA8FF3}"/>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79" name="TextBox 20">
                <a:extLst>
                  <a:ext uri="{FF2B5EF4-FFF2-40B4-BE49-F238E27FC236}">
                    <a16:creationId xmlns:a16="http://schemas.microsoft.com/office/drawing/2014/main" id="{A1DDB4A0-940C-6C7C-06C5-6AF8D564B10A}"/>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60" name="Group 21">
              <a:extLst>
                <a:ext uri="{FF2B5EF4-FFF2-40B4-BE49-F238E27FC236}">
                  <a16:creationId xmlns:a16="http://schemas.microsoft.com/office/drawing/2014/main" id="{E99C51D4-626A-DD77-301C-76314ABF8F39}"/>
                </a:ext>
              </a:extLst>
            </p:cNvPr>
            <p:cNvGrpSpPr/>
            <p:nvPr/>
          </p:nvGrpSpPr>
          <p:grpSpPr>
            <a:xfrm>
              <a:off x="21104665" y="166029"/>
              <a:ext cx="68589" cy="68589"/>
              <a:chOff x="0" y="0"/>
              <a:chExt cx="812800" cy="812800"/>
            </a:xfrm>
          </p:grpSpPr>
          <p:sp>
            <p:nvSpPr>
              <p:cNvPr id="176" name="Freeform 22">
                <a:extLst>
                  <a:ext uri="{FF2B5EF4-FFF2-40B4-BE49-F238E27FC236}">
                    <a16:creationId xmlns:a16="http://schemas.microsoft.com/office/drawing/2014/main" id="{965AEF81-16E2-1C1F-3128-448FCD6D47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7" name="TextBox 23">
                <a:extLst>
                  <a:ext uri="{FF2B5EF4-FFF2-40B4-BE49-F238E27FC236}">
                    <a16:creationId xmlns:a16="http://schemas.microsoft.com/office/drawing/2014/main" id="{6A1B86A7-2245-B4EC-A8E9-08722EDCF9D6}"/>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61" name="Group 24">
              <a:extLst>
                <a:ext uri="{FF2B5EF4-FFF2-40B4-BE49-F238E27FC236}">
                  <a16:creationId xmlns:a16="http://schemas.microsoft.com/office/drawing/2014/main" id="{89CE6A6D-F42E-72AD-C391-61483C39CC88}"/>
                </a:ext>
              </a:extLst>
            </p:cNvPr>
            <p:cNvGrpSpPr/>
            <p:nvPr/>
          </p:nvGrpSpPr>
          <p:grpSpPr>
            <a:xfrm>
              <a:off x="21259605" y="330655"/>
              <a:ext cx="68589" cy="68589"/>
              <a:chOff x="0" y="0"/>
              <a:chExt cx="812800" cy="812800"/>
            </a:xfrm>
          </p:grpSpPr>
          <p:sp>
            <p:nvSpPr>
              <p:cNvPr id="174" name="Freeform 25">
                <a:extLst>
                  <a:ext uri="{FF2B5EF4-FFF2-40B4-BE49-F238E27FC236}">
                    <a16:creationId xmlns:a16="http://schemas.microsoft.com/office/drawing/2014/main" id="{4CB13AB8-5975-F85A-1049-968913E4736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75" name="TextBox 26">
                <a:extLst>
                  <a:ext uri="{FF2B5EF4-FFF2-40B4-BE49-F238E27FC236}">
                    <a16:creationId xmlns:a16="http://schemas.microsoft.com/office/drawing/2014/main" id="{E3AA4D76-6796-5BF6-1A0B-27C95B683E6A}"/>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62" name="Freeform 27">
              <a:extLst>
                <a:ext uri="{FF2B5EF4-FFF2-40B4-BE49-F238E27FC236}">
                  <a16:creationId xmlns:a16="http://schemas.microsoft.com/office/drawing/2014/main" id="{16CCA9DA-F718-2E7D-2C84-2BA74C0DA44F}"/>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163" name="Freeform 28">
              <a:extLst>
                <a:ext uri="{FF2B5EF4-FFF2-40B4-BE49-F238E27FC236}">
                  <a16:creationId xmlns:a16="http://schemas.microsoft.com/office/drawing/2014/main" id="{4E8A8071-9523-F37A-9FB7-876EE463D8FD}"/>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sp>
          <p:nvSpPr>
            <p:cNvPr id="164" name="Freeform 29">
              <a:extLst>
                <a:ext uri="{FF2B5EF4-FFF2-40B4-BE49-F238E27FC236}">
                  <a16:creationId xmlns:a16="http://schemas.microsoft.com/office/drawing/2014/main" id="{B5437586-4D9C-BB30-4873-D1C671DEA1C7}"/>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sp>
        <p:sp>
          <p:nvSpPr>
            <p:cNvPr id="165" name="TextBox 30">
              <a:extLst>
                <a:ext uri="{FF2B5EF4-FFF2-40B4-BE49-F238E27FC236}">
                  <a16:creationId xmlns:a16="http://schemas.microsoft.com/office/drawing/2014/main" id="{22417F33-340B-EAA9-C069-8434A39EE8FE}"/>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66" name="TextBox 31">
              <a:extLst>
                <a:ext uri="{FF2B5EF4-FFF2-40B4-BE49-F238E27FC236}">
                  <a16:creationId xmlns:a16="http://schemas.microsoft.com/office/drawing/2014/main" id="{23D5C2A2-4E84-61BF-7804-DBEB10966D14}"/>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67" name="TextBox 32">
              <a:extLst>
                <a:ext uri="{FF2B5EF4-FFF2-40B4-BE49-F238E27FC236}">
                  <a16:creationId xmlns:a16="http://schemas.microsoft.com/office/drawing/2014/main" id="{8F2B6D22-AA74-CAA3-613B-5A04316E1364}"/>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68" name="TextBox 33">
              <a:extLst>
                <a:ext uri="{FF2B5EF4-FFF2-40B4-BE49-F238E27FC236}">
                  <a16:creationId xmlns:a16="http://schemas.microsoft.com/office/drawing/2014/main" id="{6A514A72-1E45-C600-C9FD-F63ACF5816EE}"/>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69" name="TextBox 34">
              <a:extLst>
                <a:ext uri="{FF2B5EF4-FFF2-40B4-BE49-F238E27FC236}">
                  <a16:creationId xmlns:a16="http://schemas.microsoft.com/office/drawing/2014/main" id="{1410789A-BC0E-DECF-B2C6-143FB15133D6}"/>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70" name="TextBox 35">
              <a:extLst>
                <a:ext uri="{FF2B5EF4-FFF2-40B4-BE49-F238E27FC236}">
                  <a16:creationId xmlns:a16="http://schemas.microsoft.com/office/drawing/2014/main" id="{B0E1017D-FAEE-D4A2-BB34-446B01786316}"/>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71" name="TextBox 36">
              <a:extLst>
                <a:ext uri="{FF2B5EF4-FFF2-40B4-BE49-F238E27FC236}">
                  <a16:creationId xmlns:a16="http://schemas.microsoft.com/office/drawing/2014/main" id="{35DC623F-E367-9E53-C69E-2BE484AFBD55}"/>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72" name="TextBox 37">
              <a:extLst>
                <a:ext uri="{FF2B5EF4-FFF2-40B4-BE49-F238E27FC236}">
                  <a16:creationId xmlns:a16="http://schemas.microsoft.com/office/drawing/2014/main" id="{F2769969-52FE-7432-83CC-C01DFB2866A2}"/>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73" name="Freeform 38">
              <a:extLst>
                <a:ext uri="{FF2B5EF4-FFF2-40B4-BE49-F238E27FC236}">
                  <a16:creationId xmlns:a16="http://schemas.microsoft.com/office/drawing/2014/main" id="{C1F16FFE-7A0D-31A2-010E-8DA337ADB902}"/>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gr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211762" y="-6569504"/>
            <a:ext cx="18711524" cy="23426008"/>
          </a:xfrm>
          <a:custGeom>
            <a:avLst/>
            <a:gdLst/>
            <a:ahLst/>
            <a:cxnLst/>
            <a:rect l="l" t="t" r="r" b="b"/>
            <a:pathLst>
              <a:path w="18711524" h="23426008">
                <a:moveTo>
                  <a:pt x="0" y="0"/>
                </a:moveTo>
                <a:lnTo>
                  <a:pt x="18711524" y="0"/>
                </a:lnTo>
                <a:lnTo>
                  <a:pt x="18711524" y="23426008"/>
                </a:lnTo>
                <a:lnTo>
                  <a:pt x="0" y="23426008"/>
                </a:lnTo>
                <a:lnTo>
                  <a:pt x="0" y="0"/>
                </a:lnTo>
                <a:close/>
              </a:path>
            </a:pathLst>
          </a:custGeom>
          <a:blipFill>
            <a:blip r:embed="rId2"/>
            <a:stretch>
              <a:fillRect/>
            </a:stretch>
          </a:blipFill>
        </p:spPr>
      </p:sp>
      <p:grpSp>
        <p:nvGrpSpPr>
          <p:cNvPr id="3" name="Group 3"/>
          <p:cNvGrpSpPr/>
          <p:nvPr/>
        </p:nvGrpSpPr>
        <p:grpSpPr>
          <a:xfrm>
            <a:off x="11725015" y="-7729268"/>
            <a:ext cx="5534285" cy="7937608"/>
            <a:chOff x="0" y="0"/>
            <a:chExt cx="7379046" cy="10583477"/>
          </a:xfrm>
        </p:grpSpPr>
        <p:grpSp>
          <p:nvGrpSpPr>
            <p:cNvPr id="4" name="Group 4"/>
            <p:cNvGrpSpPr/>
            <p:nvPr/>
          </p:nvGrpSpPr>
          <p:grpSpPr>
            <a:xfrm>
              <a:off x="0" y="0"/>
              <a:ext cx="7379046" cy="10583477"/>
              <a:chOff x="0" y="0"/>
              <a:chExt cx="1457589" cy="2090563"/>
            </a:xfrm>
          </p:grpSpPr>
          <p:sp>
            <p:nvSpPr>
              <p:cNvPr id="5" name="Freeform 5"/>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6" name="TextBox 6"/>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3">
                <a:alphaModFix amt="0"/>
              </a:blip>
              <a:stretch>
                <a:fillRect l="-58280" r="-56993"/>
              </a:stretch>
            </a:blipFill>
          </p:spPr>
        </p:sp>
        <p:sp>
          <p:nvSpPr>
            <p:cNvPr id="8" name="Freeform 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9" name="Freeform 9"/>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10" name="Group 10"/>
          <p:cNvGrpSpPr/>
          <p:nvPr/>
        </p:nvGrpSpPr>
        <p:grpSpPr>
          <a:xfrm>
            <a:off x="797628" y="-2520609"/>
            <a:ext cx="4868017" cy="2728949"/>
            <a:chOff x="0" y="0"/>
            <a:chExt cx="6490689" cy="3638599"/>
          </a:xfrm>
        </p:grpSpPr>
        <p:grpSp>
          <p:nvGrpSpPr>
            <p:cNvPr id="11" name="Group 11"/>
            <p:cNvGrpSpPr/>
            <p:nvPr/>
          </p:nvGrpSpPr>
          <p:grpSpPr>
            <a:xfrm>
              <a:off x="0" y="0"/>
              <a:ext cx="6490689" cy="3638599"/>
              <a:chOff x="0" y="0"/>
              <a:chExt cx="1282111" cy="718736"/>
            </a:xfrm>
          </p:grpSpPr>
          <p:sp>
            <p:nvSpPr>
              <p:cNvPr id="12" name="Freeform 12"/>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13" name="TextBox 13"/>
              <p:cNvSpPr txBox="1"/>
              <p:nvPr/>
            </p:nvSpPr>
            <p:spPr>
              <a:xfrm>
                <a:off x="0" y="38100"/>
                <a:ext cx="1282111" cy="680636"/>
              </a:xfrm>
              <a:prstGeom prst="rect">
                <a:avLst/>
              </a:prstGeom>
            </p:spPr>
            <p:txBody>
              <a:bodyPr lIns="50800" tIns="50800" rIns="50800" bIns="50800" rtlCol="0" anchor="ctr"/>
              <a:lstStyle/>
              <a:p>
                <a:pPr algn="l">
                  <a:lnSpc>
                    <a:spcPts val="2100"/>
                  </a:lnSpc>
                </a:pPr>
                <a:endParaRPr/>
              </a:p>
            </p:txBody>
          </p:sp>
        </p:grpSp>
        <p:sp>
          <p:nvSpPr>
            <p:cNvPr id="14" name="Freeform 1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5" name="Freeform 15"/>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6" name="TextBox 16"/>
            <p:cNvSpPr txBox="1"/>
            <p:nvPr/>
          </p:nvSpPr>
          <p:spPr>
            <a:xfrm>
              <a:off x="308097" y="903080"/>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What we do?</a:t>
              </a:r>
            </a:p>
          </p:txBody>
        </p:sp>
        <p:sp>
          <p:nvSpPr>
            <p:cNvPr id="17" name="TextBox 17"/>
            <p:cNvSpPr txBox="1"/>
            <p:nvPr/>
          </p:nvSpPr>
          <p:spPr>
            <a:xfrm>
              <a:off x="308097" y="1631153"/>
              <a:ext cx="5874496" cy="1676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Briefly elaborate on what you want to discuss. Lorem ipsum dolor sit amet, consectetur adipiscing elit, sed do eiusmod tempor incididunt ut labore.</a:t>
              </a:r>
            </a:p>
          </p:txBody>
        </p:sp>
      </p:grpSp>
      <p:grpSp>
        <p:nvGrpSpPr>
          <p:cNvPr id="18" name="Group 18"/>
          <p:cNvGrpSpPr/>
          <p:nvPr/>
        </p:nvGrpSpPr>
        <p:grpSpPr>
          <a:xfrm>
            <a:off x="6231958" y="-2520609"/>
            <a:ext cx="4868017" cy="2728949"/>
            <a:chOff x="0" y="0"/>
            <a:chExt cx="6490689" cy="3638599"/>
          </a:xfrm>
        </p:grpSpPr>
        <p:grpSp>
          <p:nvGrpSpPr>
            <p:cNvPr id="19" name="Group 19"/>
            <p:cNvGrpSpPr/>
            <p:nvPr/>
          </p:nvGrpSpPr>
          <p:grpSpPr>
            <a:xfrm>
              <a:off x="0" y="0"/>
              <a:ext cx="6490689" cy="3638599"/>
              <a:chOff x="0" y="0"/>
              <a:chExt cx="1282111" cy="718736"/>
            </a:xfrm>
          </p:grpSpPr>
          <p:sp>
            <p:nvSpPr>
              <p:cNvPr id="20" name="Freeform 20"/>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21" name="TextBox 21"/>
              <p:cNvSpPr txBox="1"/>
              <p:nvPr/>
            </p:nvSpPr>
            <p:spPr>
              <a:xfrm>
                <a:off x="0" y="38100"/>
                <a:ext cx="1282111" cy="680636"/>
              </a:xfrm>
              <a:prstGeom prst="rect">
                <a:avLst/>
              </a:prstGeom>
            </p:spPr>
            <p:txBody>
              <a:bodyPr lIns="50800" tIns="50800" rIns="50800" bIns="50800" rtlCol="0" anchor="ctr"/>
              <a:lstStyle/>
              <a:p>
                <a:pPr algn="l">
                  <a:lnSpc>
                    <a:spcPts val="2100"/>
                  </a:lnSpc>
                </a:pPr>
                <a:endParaRPr/>
              </a:p>
            </p:txBody>
          </p:sp>
        </p:grpSp>
        <p:sp>
          <p:nvSpPr>
            <p:cNvPr id="22" name="Freeform 22"/>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3" name="Freeform 23"/>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4" name="TextBox 24"/>
            <p:cNvSpPr txBox="1"/>
            <p:nvPr/>
          </p:nvSpPr>
          <p:spPr>
            <a:xfrm>
              <a:off x="308097" y="903080"/>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FFFFFF">
                      <a:alpha val="0"/>
                    </a:srgbClr>
                  </a:solidFill>
                  <a:latin typeface="Helvetica Now Display Bold"/>
                  <a:ea typeface="Helvetica Now Display Bold"/>
                  <a:cs typeface="Helvetica Now Display Bold"/>
                  <a:sym typeface="Helvetica Now Display Bold"/>
                </a:rPr>
                <a:t>Who we are?</a:t>
              </a:r>
            </a:p>
          </p:txBody>
        </p:sp>
        <p:sp>
          <p:nvSpPr>
            <p:cNvPr id="25" name="TextBox 25"/>
            <p:cNvSpPr txBox="1"/>
            <p:nvPr/>
          </p:nvSpPr>
          <p:spPr>
            <a:xfrm>
              <a:off x="308097" y="1631153"/>
              <a:ext cx="5874496" cy="1676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Briefly elaborate on what you want to discuss. Lorem ipsum dolor sit amet, consectetur adipiscing elit, sed do eiusmod tempor incididunt ut labore.</a:t>
              </a:r>
            </a:p>
          </p:txBody>
        </p:sp>
      </p:grpSp>
      <p:grpSp>
        <p:nvGrpSpPr>
          <p:cNvPr id="26" name="Group 26"/>
          <p:cNvGrpSpPr/>
          <p:nvPr/>
        </p:nvGrpSpPr>
        <p:grpSpPr>
          <a:xfrm>
            <a:off x="797628" y="-4714569"/>
            <a:ext cx="10302347" cy="4922909"/>
            <a:chOff x="0" y="0"/>
            <a:chExt cx="13736463" cy="6563878"/>
          </a:xfrm>
        </p:grpSpPr>
        <p:grpSp>
          <p:nvGrpSpPr>
            <p:cNvPr id="27" name="Group 27"/>
            <p:cNvGrpSpPr/>
            <p:nvPr/>
          </p:nvGrpSpPr>
          <p:grpSpPr>
            <a:xfrm>
              <a:off x="0" y="0"/>
              <a:ext cx="13736463" cy="6563878"/>
              <a:chOff x="0" y="0"/>
              <a:chExt cx="2713375" cy="1296569"/>
            </a:xfrm>
          </p:grpSpPr>
          <p:sp>
            <p:nvSpPr>
              <p:cNvPr id="28" name="Freeform 28"/>
              <p:cNvSpPr/>
              <p:nvPr/>
            </p:nvSpPr>
            <p:spPr>
              <a:xfrm>
                <a:off x="0" y="0"/>
                <a:ext cx="2713375" cy="1296569"/>
              </a:xfrm>
              <a:custGeom>
                <a:avLst/>
                <a:gdLst/>
                <a:ahLst/>
                <a:cxnLst/>
                <a:rect l="l" t="t" r="r" b="b"/>
                <a:pathLst>
                  <a:path w="2713375" h="1296569">
                    <a:moveTo>
                      <a:pt x="15029" y="0"/>
                    </a:moveTo>
                    <a:lnTo>
                      <a:pt x="2698346" y="0"/>
                    </a:lnTo>
                    <a:cubicBezTo>
                      <a:pt x="2702332" y="0"/>
                      <a:pt x="2706155" y="1583"/>
                      <a:pt x="2708973" y="4402"/>
                    </a:cubicBezTo>
                    <a:cubicBezTo>
                      <a:pt x="2711792" y="7221"/>
                      <a:pt x="2713375" y="11043"/>
                      <a:pt x="2713375" y="15029"/>
                    </a:cubicBezTo>
                    <a:lnTo>
                      <a:pt x="2713375" y="1281539"/>
                    </a:lnTo>
                    <a:cubicBezTo>
                      <a:pt x="2713375" y="1285525"/>
                      <a:pt x="2711792" y="1289348"/>
                      <a:pt x="2708973" y="1292167"/>
                    </a:cubicBezTo>
                    <a:cubicBezTo>
                      <a:pt x="2706155" y="1294985"/>
                      <a:pt x="2702332" y="1296569"/>
                      <a:pt x="2698346" y="1296569"/>
                    </a:cubicBezTo>
                    <a:lnTo>
                      <a:pt x="15029" y="1296569"/>
                    </a:lnTo>
                    <a:cubicBezTo>
                      <a:pt x="6729" y="1296569"/>
                      <a:pt x="0" y="1289840"/>
                      <a:pt x="0" y="1281539"/>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29" name="TextBox 29"/>
              <p:cNvSpPr txBox="1"/>
              <p:nvPr/>
            </p:nvSpPr>
            <p:spPr>
              <a:xfrm>
                <a:off x="0" y="28575"/>
                <a:ext cx="2713375" cy="1267994"/>
              </a:xfrm>
              <a:prstGeom prst="rect">
                <a:avLst/>
              </a:prstGeom>
            </p:spPr>
            <p:txBody>
              <a:bodyPr lIns="50800" tIns="50800" rIns="50800" bIns="50800" rtlCol="0" anchor="ctr"/>
              <a:lstStyle/>
              <a:p>
                <a:pPr algn="l">
                  <a:lnSpc>
                    <a:spcPts val="2100"/>
                  </a:lnSpc>
                </a:pPr>
                <a:endParaRPr/>
              </a:p>
            </p:txBody>
          </p:sp>
        </p:grpSp>
        <p:sp>
          <p:nvSpPr>
            <p:cNvPr id="30" name="Freeform 30"/>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1" name="Freeform 31"/>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32" name="Freeform 32"/>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3" name="TextBox 33"/>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Our Company</a:t>
              </a:r>
            </a:p>
          </p:txBody>
        </p:sp>
        <p:sp>
          <p:nvSpPr>
            <p:cNvPr id="34" name="AutoShape 34"/>
            <p:cNvSpPr/>
            <p:nvPr/>
          </p:nvSpPr>
          <p:spPr>
            <a:xfrm>
              <a:off x="596700" y="2550513"/>
              <a:ext cx="12543062" cy="0"/>
            </a:xfrm>
            <a:prstGeom prst="line">
              <a:avLst/>
            </a:prstGeom>
            <a:ln w="50800" cap="flat">
              <a:solidFill>
                <a:srgbClr val="D8D8D8">
                  <a:alpha val="0"/>
                </a:srgbClr>
              </a:solidFill>
              <a:prstDash val="solid"/>
              <a:headEnd type="none" w="sm" len="sm"/>
              <a:tailEnd type="none" w="sm" len="sm"/>
            </a:ln>
          </p:spPr>
        </p:sp>
        <p:sp>
          <p:nvSpPr>
            <p:cNvPr id="35" name="TextBox 35"/>
            <p:cNvSpPr txBox="1"/>
            <p:nvPr/>
          </p:nvSpPr>
          <p:spPr>
            <a:xfrm>
              <a:off x="596700" y="2829913"/>
              <a:ext cx="12543062" cy="33528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36" name="Group 36"/>
          <p:cNvGrpSpPr/>
          <p:nvPr/>
        </p:nvGrpSpPr>
        <p:grpSpPr>
          <a:xfrm>
            <a:off x="1028700" y="656190"/>
            <a:ext cx="16230600" cy="8932877"/>
            <a:chOff x="0" y="0"/>
            <a:chExt cx="4274726" cy="2352692"/>
          </a:xfrm>
        </p:grpSpPr>
        <p:sp>
          <p:nvSpPr>
            <p:cNvPr id="37" name="Freeform 37"/>
            <p:cNvSpPr/>
            <p:nvPr/>
          </p:nvSpPr>
          <p:spPr>
            <a:xfrm>
              <a:off x="0" y="0"/>
              <a:ext cx="4274726" cy="2352692"/>
            </a:xfrm>
            <a:custGeom>
              <a:avLst/>
              <a:gdLst/>
              <a:ahLst/>
              <a:cxnLst/>
              <a:rect l="l" t="t" r="r" b="b"/>
              <a:pathLst>
                <a:path w="4274726" h="2352692">
                  <a:moveTo>
                    <a:pt x="9540" y="0"/>
                  </a:moveTo>
                  <a:lnTo>
                    <a:pt x="4265186" y="0"/>
                  </a:lnTo>
                  <a:cubicBezTo>
                    <a:pt x="4270455" y="0"/>
                    <a:pt x="4274726" y="4271"/>
                    <a:pt x="4274726" y="9540"/>
                  </a:cubicBezTo>
                  <a:lnTo>
                    <a:pt x="4274726" y="2343152"/>
                  </a:lnTo>
                  <a:cubicBezTo>
                    <a:pt x="4274726" y="2348421"/>
                    <a:pt x="4270455" y="2352692"/>
                    <a:pt x="4265186" y="2352692"/>
                  </a:cubicBezTo>
                  <a:lnTo>
                    <a:pt x="9540" y="2352692"/>
                  </a:lnTo>
                  <a:cubicBezTo>
                    <a:pt x="7010" y="2352692"/>
                    <a:pt x="4583" y="2351687"/>
                    <a:pt x="2794" y="2349898"/>
                  </a:cubicBezTo>
                  <a:cubicBezTo>
                    <a:pt x="1005" y="2348109"/>
                    <a:pt x="0" y="2345682"/>
                    <a:pt x="0" y="2343152"/>
                  </a:cubicBezTo>
                  <a:lnTo>
                    <a:pt x="0" y="9540"/>
                  </a:lnTo>
                  <a:cubicBezTo>
                    <a:pt x="0" y="4271"/>
                    <a:pt x="4271" y="0"/>
                    <a:pt x="9540" y="0"/>
                  </a:cubicBezTo>
                  <a:close/>
                </a:path>
              </a:pathLst>
            </a:custGeom>
            <a:solidFill>
              <a:srgbClr val="2B2B2B"/>
            </a:solidFill>
          </p:spPr>
        </p:sp>
        <p:sp>
          <p:nvSpPr>
            <p:cNvPr id="38" name="TextBox 38"/>
            <p:cNvSpPr txBox="1"/>
            <p:nvPr/>
          </p:nvSpPr>
          <p:spPr>
            <a:xfrm>
              <a:off x="0" y="38100"/>
              <a:ext cx="4274726" cy="2314592"/>
            </a:xfrm>
            <a:prstGeom prst="rect">
              <a:avLst/>
            </a:prstGeom>
          </p:spPr>
          <p:txBody>
            <a:bodyPr lIns="50800" tIns="50800" rIns="50800" bIns="50800" rtlCol="0" anchor="ctr"/>
            <a:lstStyle/>
            <a:p>
              <a:pPr algn="ctr">
                <a:lnSpc>
                  <a:spcPts val="2100"/>
                </a:lnSpc>
              </a:pPr>
              <a:endParaRPr/>
            </a:p>
          </p:txBody>
        </p:sp>
      </p:grpSp>
      <p:sp>
        <p:nvSpPr>
          <p:cNvPr id="39" name="Freeform 39"/>
          <p:cNvSpPr/>
          <p:nvPr/>
        </p:nvSpPr>
        <p:spPr>
          <a:xfrm>
            <a:off x="1028700" y="656190"/>
            <a:ext cx="4029861" cy="409323"/>
          </a:xfrm>
          <a:custGeom>
            <a:avLst/>
            <a:gdLst/>
            <a:ahLst/>
            <a:cxnLst/>
            <a:rect l="l" t="t" r="r" b="b"/>
            <a:pathLst>
              <a:path w="4029861" h="409323">
                <a:moveTo>
                  <a:pt x="0" y="0"/>
                </a:moveTo>
                <a:lnTo>
                  <a:pt x="4029861" y="0"/>
                </a:lnTo>
                <a:lnTo>
                  <a:pt x="4029861"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r="-5176" b="-935482"/>
            </a:stretch>
          </a:blipFill>
        </p:spPr>
      </p:sp>
      <p:sp>
        <p:nvSpPr>
          <p:cNvPr id="40" name="Freeform 40"/>
          <p:cNvSpPr/>
          <p:nvPr/>
        </p:nvSpPr>
        <p:spPr>
          <a:xfrm>
            <a:off x="2425433" y="656190"/>
            <a:ext cx="3165345" cy="409323"/>
          </a:xfrm>
          <a:custGeom>
            <a:avLst/>
            <a:gdLst/>
            <a:ahLst/>
            <a:cxnLst/>
            <a:rect l="l" t="t" r="r" b="b"/>
            <a:pathLst>
              <a:path w="3165345" h="409323">
                <a:moveTo>
                  <a:pt x="0" y="0"/>
                </a:moveTo>
                <a:lnTo>
                  <a:pt x="3165345" y="0"/>
                </a:lnTo>
                <a:lnTo>
                  <a:pt x="3165345"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41" name="Freeform 41"/>
          <p:cNvSpPr/>
          <p:nvPr/>
        </p:nvSpPr>
        <p:spPr>
          <a:xfrm>
            <a:off x="14093955" y="656190"/>
            <a:ext cx="3165345" cy="409323"/>
          </a:xfrm>
          <a:custGeom>
            <a:avLst/>
            <a:gdLst/>
            <a:ahLst/>
            <a:cxnLst/>
            <a:rect l="l" t="t" r="r" b="b"/>
            <a:pathLst>
              <a:path w="3165345" h="409323">
                <a:moveTo>
                  <a:pt x="0" y="0"/>
                </a:moveTo>
                <a:lnTo>
                  <a:pt x="3165345" y="0"/>
                </a:lnTo>
                <a:lnTo>
                  <a:pt x="3165345"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l="-33902" b="-935482"/>
            </a:stretch>
          </a:blipFill>
        </p:spPr>
      </p:sp>
      <p:sp>
        <p:nvSpPr>
          <p:cNvPr id="42" name="AutoShape 42"/>
          <p:cNvSpPr/>
          <p:nvPr/>
        </p:nvSpPr>
        <p:spPr>
          <a:xfrm>
            <a:off x="1439603" y="2839068"/>
            <a:ext cx="15242808" cy="0"/>
          </a:xfrm>
          <a:prstGeom prst="line">
            <a:avLst/>
          </a:prstGeom>
          <a:ln w="38100" cap="flat">
            <a:solidFill>
              <a:srgbClr val="D8D8D8"/>
            </a:solidFill>
            <a:prstDash val="solid"/>
            <a:headEnd type="none" w="sm" len="sm"/>
            <a:tailEnd type="none" w="sm" len="sm"/>
          </a:ln>
        </p:spPr>
      </p:sp>
      <p:sp>
        <p:nvSpPr>
          <p:cNvPr id="43" name="Freeform 43"/>
          <p:cNvSpPr/>
          <p:nvPr/>
        </p:nvSpPr>
        <p:spPr>
          <a:xfrm>
            <a:off x="11794" y="10209826"/>
            <a:ext cx="17455619" cy="17193785"/>
          </a:xfrm>
          <a:custGeom>
            <a:avLst/>
            <a:gdLst/>
            <a:ahLst/>
            <a:cxnLst/>
            <a:rect l="l" t="t" r="r" b="b"/>
            <a:pathLst>
              <a:path w="17455619" h="17193785">
                <a:moveTo>
                  <a:pt x="0" y="0"/>
                </a:moveTo>
                <a:lnTo>
                  <a:pt x="17455619" y="0"/>
                </a:lnTo>
                <a:lnTo>
                  <a:pt x="17455619" y="17193784"/>
                </a:lnTo>
                <a:lnTo>
                  <a:pt x="0" y="17193784"/>
                </a:lnTo>
                <a:lnTo>
                  <a:pt x="0" y="0"/>
                </a:lnTo>
                <a:close/>
              </a:path>
            </a:pathLst>
          </a:custGeom>
          <a:blipFill>
            <a:blip r:embed="rId6"/>
            <a:stretch>
              <a:fillRect/>
            </a:stretch>
          </a:blipFill>
        </p:spPr>
      </p:sp>
      <p:sp>
        <p:nvSpPr>
          <p:cNvPr id="74" name="Freeform 74"/>
          <p:cNvSpPr/>
          <p:nvPr/>
        </p:nvSpPr>
        <p:spPr>
          <a:xfrm>
            <a:off x="5590778" y="656190"/>
            <a:ext cx="3165345" cy="409323"/>
          </a:xfrm>
          <a:custGeom>
            <a:avLst/>
            <a:gdLst/>
            <a:ahLst/>
            <a:cxnLst/>
            <a:rect l="l" t="t" r="r" b="b"/>
            <a:pathLst>
              <a:path w="3165345" h="409323">
                <a:moveTo>
                  <a:pt x="0" y="0"/>
                </a:moveTo>
                <a:lnTo>
                  <a:pt x="3165344" y="0"/>
                </a:lnTo>
                <a:lnTo>
                  <a:pt x="3165344"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75" name="Freeform 75"/>
          <p:cNvSpPr/>
          <p:nvPr/>
        </p:nvSpPr>
        <p:spPr>
          <a:xfrm>
            <a:off x="8756122" y="656190"/>
            <a:ext cx="3165345" cy="409323"/>
          </a:xfrm>
          <a:custGeom>
            <a:avLst/>
            <a:gdLst/>
            <a:ahLst/>
            <a:cxnLst/>
            <a:rect l="l" t="t" r="r" b="b"/>
            <a:pathLst>
              <a:path w="3165345" h="409323">
                <a:moveTo>
                  <a:pt x="0" y="0"/>
                </a:moveTo>
                <a:lnTo>
                  <a:pt x="3165345" y="0"/>
                </a:lnTo>
                <a:lnTo>
                  <a:pt x="3165345"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76" name="Freeform 76"/>
          <p:cNvSpPr/>
          <p:nvPr/>
        </p:nvSpPr>
        <p:spPr>
          <a:xfrm>
            <a:off x="11099975" y="656190"/>
            <a:ext cx="3165345" cy="409323"/>
          </a:xfrm>
          <a:custGeom>
            <a:avLst/>
            <a:gdLst/>
            <a:ahLst/>
            <a:cxnLst/>
            <a:rect l="l" t="t" r="r" b="b"/>
            <a:pathLst>
              <a:path w="3165345" h="409323">
                <a:moveTo>
                  <a:pt x="0" y="0"/>
                </a:moveTo>
                <a:lnTo>
                  <a:pt x="3165344" y="0"/>
                </a:lnTo>
                <a:lnTo>
                  <a:pt x="3165344"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77" name="Freeform 77"/>
          <p:cNvSpPr/>
          <p:nvPr/>
        </p:nvSpPr>
        <p:spPr>
          <a:xfrm>
            <a:off x="1571852" y="2960265"/>
            <a:ext cx="8397380" cy="6298035"/>
          </a:xfrm>
          <a:custGeom>
            <a:avLst/>
            <a:gdLst/>
            <a:ahLst/>
            <a:cxnLst/>
            <a:rect l="l" t="t" r="r" b="b"/>
            <a:pathLst>
              <a:path w="8397380" h="6298035">
                <a:moveTo>
                  <a:pt x="0" y="0"/>
                </a:moveTo>
                <a:lnTo>
                  <a:pt x="8397379" y="0"/>
                </a:lnTo>
                <a:lnTo>
                  <a:pt x="8397379" y="6298035"/>
                </a:lnTo>
                <a:lnTo>
                  <a:pt x="0" y="6298035"/>
                </a:lnTo>
                <a:lnTo>
                  <a:pt x="0" y="0"/>
                </a:lnTo>
                <a:close/>
              </a:path>
            </a:pathLst>
          </a:custGeom>
          <a:blipFill>
            <a:blip r:embed="rId7"/>
            <a:stretch>
              <a:fillRect/>
            </a:stretch>
          </a:blipFill>
        </p:spPr>
      </p:sp>
      <p:sp>
        <p:nvSpPr>
          <p:cNvPr id="78" name="TextBox 78"/>
          <p:cNvSpPr txBox="1"/>
          <p:nvPr/>
        </p:nvSpPr>
        <p:spPr>
          <a:xfrm>
            <a:off x="1571852" y="1637013"/>
            <a:ext cx="15110560" cy="97345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solidFill>
                <a:latin typeface="Helvetica Now Display Bold"/>
                <a:ea typeface="Helvetica Now Display Bold"/>
                <a:cs typeface="Helvetica Now Display Bold"/>
                <a:sym typeface="Helvetica Now Display Bold"/>
              </a:rPr>
              <a:t>자동차 등록 현황 데이터</a:t>
            </a:r>
          </a:p>
        </p:txBody>
      </p:sp>
      <p:sp>
        <p:nvSpPr>
          <p:cNvPr id="80" name="TextBox 80"/>
          <p:cNvSpPr txBox="1"/>
          <p:nvPr/>
        </p:nvSpPr>
        <p:spPr>
          <a:xfrm>
            <a:off x="10338795" y="3953493"/>
            <a:ext cx="6658579" cy="3788865"/>
          </a:xfrm>
          <a:prstGeom prst="rect">
            <a:avLst/>
          </a:prstGeom>
        </p:spPr>
        <p:txBody>
          <a:bodyPr lIns="0" tIns="0" rIns="0" bIns="0" rtlCol="0" anchor="t">
            <a:spAutoFit/>
          </a:bodyPr>
          <a:lstStyle/>
          <a:p>
            <a:pPr marL="0" lvl="0" indent="0" algn="l">
              <a:lnSpc>
                <a:spcPts val="3148"/>
              </a:lnSpc>
              <a:spcBef>
                <a:spcPct val="0"/>
              </a:spcBef>
            </a:pPr>
            <a:r>
              <a:rPr lang="en-US" sz="2624" b="1">
                <a:solidFill>
                  <a:srgbClr val="FFFFFF"/>
                </a:solidFill>
                <a:latin typeface="Helvetica Now Display Bold"/>
                <a:ea typeface="Helvetica Now Display Bold"/>
                <a:cs typeface="Helvetica Now Display Bold"/>
                <a:sym typeface="Helvetica Now Display Bold"/>
              </a:rPr>
              <a:t>  </a:t>
            </a:r>
            <a:r>
              <a:rPr lang="en-US" sz="2624" b="1" u="none" strike="noStrike">
                <a:solidFill>
                  <a:srgbClr val="FFFFFF"/>
                </a:solidFill>
                <a:latin typeface="Helvetica Now Display Bold"/>
                <a:ea typeface="Helvetica Now Display Bold"/>
                <a:cs typeface="Helvetica Now Display Bold"/>
                <a:sym typeface="Helvetica Now Display Bold"/>
              </a:rPr>
              <a:t>자동차 등록 현황 (시도별)</a:t>
            </a:r>
          </a:p>
          <a:p>
            <a:pPr marL="521224" lvl="1" indent="-260612" algn="l">
              <a:lnSpc>
                <a:spcPts val="3379"/>
              </a:lnSpc>
              <a:buFont typeface="Arial"/>
              <a:buChar char="•"/>
            </a:pPr>
            <a:r>
              <a:rPr lang="en-US" sz="2414" u="none" strike="noStrike">
                <a:solidFill>
                  <a:srgbClr val="FFFFFF"/>
                </a:solidFill>
                <a:latin typeface="Helvetica Now Display"/>
                <a:ea typeface="Helvetica Now Display"/>
                <a:cs typeface="Helvetica Now Display"/>
                <a:sym typeface="Helvetica Now Display"/>
              </a:rPr>
              <a:t>국토교통부 자동차등록현황보고 </a:t>
            </a:r>
            <a:r>
              <a:rPr lang="en-US" sz="2414" b="1" u="none" strike="noStrike">
                <a:solidFill>
                  <a:srgbClr val="FFFFFF"/>
                </a:solidFill>
                <a:latin typeface="Helvetica Now Display Bold"/>
                <a:ea typeface="Helvetica Now Display Bold"/>
                <a:cs typeface="Helvetica Now Display Bold"/>
                <a:sym typeface="Helvetica Now Display Bold"/>
              </a:rPr>
              <a:t>(form_id=5498)</a:t>
            </a:r>
            <a:r>
              <a:rPr lang="en-US" sz="2414" u="none" strike="noStrike">
                <a:solidFill>
                  <a:srgbClr val="FFFFFF"/>
                </a:solidFill>
                <a:latin typeface="Helvetica Now Display"/>
                <a:ea typeface="Helvetica Now Display"/>
                <a:cs typeface="Helvetica Now Display"/>
                <a:sym typeface="Helvetica Now Display"/>
              </a:rPr>
              <a:t> API 활용</a:t>
            </a:r>
          </a:p>
          <a:p>
            <a:pPr marL="521224" lvl="1" indent="-260612" algn="l">
              <a:lnSpc>
                <a:spcPts val="3379"/>
              </a:lnSpc>
              <a:buFont typeface="Arial"/>
              <a:buChar char="•"/>
            </a:pPr>
            <a:r>
              <a:rPr lang="en-US" sz="2414" u="none" strike="noStrike">
                <a:solidFill>
                  <a:srgbClr val="FFFFFF"/>
                </a:solidFill>
                <a:latin typeface="Helvetica Now Display"/>
                <a:ea typeface="Helvetica Now Display"/>
                <a:cs typeface="Helvetica Now Display"/>
                <a:sym typeface="Helvetica Now Display"/>
              </a:rPr>
              <a:t>2011년 ~ 2025년 데이터 수집</a:t>
            </a:r>
          </a:p>
          <a:p>
            <a:pPr marL="521224" lvl="1" indent="-260612" algn="l">
              <a:lnSpc>
                <a:spcPts val="3379"/>
              </a:lnSpc>
              <a:buFont typeface="Arial"/>
              <a:buChar char="•"/>
            </a:pPr>
            <a:r>
              <a:rPr lang="en-US" sz="2414" u="none" strike="noStrike">
                <a:solidFill>
                  <a:srgbClr val="FFFFFF"/>
                </a:solidFill>
                <a:latin typeface="Helvetica Now Display"/>
                <a:ea typeface="Helvetica Now Display"/>
                <a:cs typeface="Helvetica Now Display"/>
                <a:sym typeface="Helvetica Now Display"/>
              </a:rPr>
              <a:t>전처리:</a:t>
            </a:r>
          </a:p>
          <a:p>
            <a:pPr marL="1042447" lvl="2" indent="-347482" algn="l">
              <a:lnSpc>
                <a:spcPts val="3379"/>
              </a:lnSpc>
              <a:buFont typeface="Arial"/>
              <a:buChar char="⚬"/>
            </a:pPr>
            <a:r>
              <a:rPr lang="en-US" sz="2414" u="none" strike="noStrike">
                <a:solidFill>
                  <a:srgbClr val="FFFFFF"/>
                </a:solidFill>
                <a:latin typeface="Helvetica Now Display"/>
                <a:ea typeface="Helvetica Now Display"/>
                <a:cs typeface="Helvetica Now Display"/>
                <a:sym typeface="Helvetica Now Display"/>
              </a:rPr>
              <a:t>불필요한 집계행(“계”) 제거</a:t>
            </a:r>
          </a:p>
          <a:p>
            <a:pPr marL="1042447" lvl="2" indent="-347482" algn="l">
              <a:lnSpc>
                <a:spcPts val="3379"/>
              </a:lnSpc>
              <a:buFont typeface="Arial"/>
              <a:buChar char="⚬"/>
            </a:pPr>
            <a:r>
              <a:rPr lang="en-US" sz="2414" u="none" strike="noStrike">
                <a:solidFill>
                  <a:srgbClr val="FFFFFF"/>
                </a:solidFill>
                <a:latin typeface="Helvetica Now Display"/>
                <a:ea typeface="Helvetica Now Display"/>
                <a:cs typeface="Helvetica Now Display"/>
                <a:sym typeface="Helvetica Now Display"/>
              </a:rPr>
              <a:t>차종(승용·승합·화물·특수)</a:t>
            </a:r>
          </a:p>
          <a:p>
            <a:pPr marL="1042447" lvl="2" indent="-347482" algn="l">
              <a:lnSpc>
                <a:spcPts val="3379"/>
              </a:lnSpc>
              <a:buFont typeface="Arial"/>
              <a:buChar char="⚬"/>
            </a:pPr>
            <a:r>
              <a:rPr lang="en-US" sz="2414" u="none" strike="noStrike">
                <a:solidFill>
                  <a:srgbClr val="FFFFFF"/>
                </a:solidFill>
                <a:latin typeface="Helvetica Now Display"/>
                <a:ea typeface="Helvetica Now Display"/>
                <a:cs typeface="Helvetica Now Display"/>
                <a:sym typeface="Helvetica Now Display"/>
              </a:rPr>
              <a:t>용도(자가용·관용·영업용)</a:t>
            </a:r>
          </a:p>
          <a:p>
            <a:pPr marL="521224" lvl="1" indent="-260612" algn="l">
              <a:lnSpc>
                <a:spcPts val="3379"/>
              </a:lnSpc>
              <a:spcBef>
                <a:spcPct val="0"/>
              </a:spcBef>
              <a:buFont typeface="Arial"/>
              <a:buChar char="•"/>
            </a:pPr>
            <a:r>
              <a:rPr lang="en-US" sz="2414" u="none" strike="noStrike">
                <a:solidFill>
                  <a:srgbClr val="FFFFFF"/>
                </a:solidFill>
                <a:latin typeface="Helvetica Now Display"/>
                <a:ea typeface="Helvetica Now Display"/>
                <a:cs typeface="Helvetica Now Display"/>
                <a:sym typeface="Helvetica Now Display"/>
              </a:rPr>
              <a:t>MySQL 테이블(CAR_REGIST)에 적재</a:t>
            </a:r>
          </a:p>
        </p:txBody>
      </p:sp>
      <p:grpSp>
        <p:nvGrpSpPr>
          <p:cNvPr id="81" name="Group 9">
            <a:extLst>
              <a:ext uri="{FF2B5EF4-FFF2-40B4-BE49-F238E27FC236}">
                <a16:creationId xmlns:a16="http://schemas.microsoft.com/office/drawing/2014/main" id="{87775F00-8297-C1DD-3DDA-FC06305A210D}"/>
              </a:ext>
            </a:extLst>
          </p:cNvPr>
          <p:cNvGrpSpPr/>
          <p:nvPr/>
        </p:nvGrpSpPr>
        <p:grpSpPr>
          <a:xfrm>
            <a:off x="-914402" y="0"/>
            <a:ext cx="20116795" cy="416680"/>
            <a:chOff x="-1219202" y="0"/>
            <a:chExt cx="26822393" cy="555574"/>
          </a:xfrm>
        </p:grpSpPr>
        <p:grpSp>
          <p:nvGrpSpPr>
            <p:cNvPr id="82" name="Group 10">
              <a:extLst>
                <a:ext uri="{FF2B5EF4-FFF2-40B4-BE49-F238E27FC236}">
                  <a16:creationId xmlns:a16="http://schemas.microsoft.com/office/drawing/2014/main" id="{F1C1363A-0A91-E671-7728-378AD3A22A8D}"/>
                </a:ext>
              </a:extLst>
            </p:cNvPr>
            <p:cNvGrpSpPr/>
            <p:nvPr/>
          </p:nvGrpSpPr>
          <p:grpSpPr>
            <a:xfrm>
              <a:off x="-1219202" y="0"/>
              <a:ext cx="26822393" cy="555574"/>
              <a:chOff x="-240830" y="0"/>
              <a:chExt cx="5298251" cy="109743"/>
            </a:xfrm>
          </p:grpSpPr>
          <p:sp>
            <p:nvSpPr>
              <p:cNvPr id="109" name="Freeform 11">
                <a:extLst>
                  <a:ext uri="{FF2B5EF4-FFF2-40B4-BE49-F238E27FC236}">
                    <a16:creationId xmlns:a16="http://schemas.microsoft.com/office/drawing/2014/main" id="{743F99B5-2BAB-6341-4658-AC5891D000CF}"/>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10" name="TextBox 12">
                <a:extLst>
                  <a:ext uri="{FF2B5EF4-FFF2-40B4-BE49-F238E27FC236}">
                    <a16:creationId xmlns:a16="http://schemas.microsoft.com/office/drawing/2014/main" id="{10C2B5B3-3602-A4B8-53AC-5EA3AC7910D8}"/>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83" name="Group 13">
              <a:extLst>
                <a:ext uri="{FF2B5EF4-FFF2-40B4-BE49-F238E27FC236}">
                  <a16:creationId xmlns:a16="http://schemas.microsoft.com/office/drawing/2014/main" id="{85517BFE-CADB-F107-2F64-ECB03639E484}"/>
                </a:ext>
              </a:extLst>
            </p:cNvPr>
            <p:cNvGrpSpPr/>
            <p:nvPr/>
          </p:nvGrpSpPr>
          <p:grpSpPr>
            <a:xfrm>
              <a:off x="21603286" y="130081"/>
              <a:ext cx="295412" cy="295412"/>
              <a:chOff x="0" y="0"/>
              <a:chExt cx="812800" cy="812800"/>
            </a:xfrm>
          </p:grpSpPr>
          <p:sp>
            <p:nvSpPr>
              <p:cNvPr id="108" name="Freeform 14">
                <a:extLst>
                  <a:ext uri="{FF2B5EF4-FFF2-40B4-BE49-F238E27FC236}">
                    <a16:creationId xmlns:a16="http://schemas.microsoft.com/office/drawing/2014/main" id="{CCE0D26F-4E52-2A84-6A61-FF0FC11659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3427" t="-36015" r="-28113" b="-11996"/>
                </a:stretch>
              </a:blipFill>
            </p:spPr>
          </p:sp>
        </p:grpSp>
        <p:grpSp>
          <p:nvGrpSpPr>
            <p:cNvPr id="84" name="Group 15">
              <a:extLst>
                <a:ext uri="{FF2B5EF4-FFF2-40B4-BE49-F238E27FC236}">
                  <a16:creationId xmlns:a16="http://schemas.microsoft.com/office/drawing/2014/main" id="{64137BB0-B522-8315-5D23-3E9C9532B76A}"/>
                </a:ext>
              </a:extLst>
            </p:cNvPr>
            <p:cNvGrpSpPr/>
            <p:nvPr/>
          </p:nvGrpSpPr>
          <p:grpSpPr>
            <a:xfrm>
              <a:off x="21074001" y="139780"/>
              <a:ext cx="282326" cy="121086"/>
              <a:chOff x="0" y="0"/>
              <a:chExt cx="55768" cy="23918"/>
            </a:xfrm>
          </p:grpSpPr>
          <p:sp>
            <p:nvSpPr>
              <p:cNvPr id="106" name="Freeform 16">
                <a:extLst>
                  <a:ext uri="{FF2B5EF4-FFF2-40B4-BE49-F238E27FC236}">
                    <a16:creationId xmlns:a16="http://schemas.microsoft.com/office/drawing/2014/main" id="{2AAD5D12-48B0-C707-B60B-3BCD9769D2C3}"/>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07" name="TextBox 17">
                <a:extLst>
                  <a:ext uri="{FF2B5EF4-FFF2-40B4-BE49-F238E27FC236}">
                    <a16:creationId xmlns:a16="http://schemas.microsoft.com/office/drawing/2014/main" id="{E121E81D-F737-3BB9-9DCF-C43D83B0A77C}"/>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85" name="Group 18">
              <a:extLst>
                <a:ext uri="{FF2B5EF4-FFF2-40B4-BE49-F238E27FC236}">
                  <a16:creationId xmlns:a16="http://schemas.microsoft.com/office/drawing/2014/main" id="{1BC0C6E1-7C99-3C95-B16B-0B8035DC264C}"/>
                </a:ext>
              </a:extLst>
            </p:cNvPr>
            <p:cNvGrpSpPr/>
            <p:nvPr/>
          </p:nvGrpSpPr>
          <p:grpSpPr>
            <a:xfrm>
              <a:off x="21074001" y="304407"/>
              <a:ext cx="282326" cy="121086"/>
              <a:chOff x="0" y="0"/>
              <a:chExt cx="55768" cy="23918"/>
            </a:xfrm>
          </p:grpSpPr>
          <p:sp>
            <p:nvSpPr>
              <p:cNvPr id="104" name="Freeform 19">
                <a:extLst>
                  <a:ext uri="{FF2B5EF4-FFF2-40B4-BE49-F238E27FC236}">
                    <a16:creationId xmlns:a16="http://schemas.microsoft.com/office/drawing/2014/main" id="{E17B783E-12BD-E64A-13D2-46B4B271820D}"/>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05" name="TextBox 20">
                <a:extLst>
                  <a:ext uri="{FF2B5EF4-FFF2-40B4-BE49-F238E27FC236}">
                    <a16:creationId xmlns:a16="http://schemas.microsoft.com/office/drawing/2014/main" id="{651F384F-7A5E-658E-62D1-69FC99FF03D3}"/>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86" name="Group 21">
              <a:extLst>
                <a:ext uri="{FF2B5EF4-FFF2-40B4-BE49-F238E27FC236}">
                  <a16:creationId xmlns:a16="http://schemas.microsoft.com/office/drawing/2014/main" id="{92EAC2BA-3C29-042E-403D-3DD0D98E3278}"/>
                </a:ext>
              </a:extLst>
            </p:cNvPr>
            <p:cNvGrpSpPr/>
            <p:nvPr/>
          </p:nvGrpSpPr>
          <p:grpSpPr>
            <a:xfrm>
              <a:off x="21104665" y="166029"/>
              <a:ext cx="68589" cy="68589"/>
              <a:chOff x="0" y="0"/>
              <a:chExt cx="812800" cy="812800"/>
            </a:xfrm>
          </p:grpSpPr>
          <p:sp>
            <p:nvSpPr>
              <p:cNvPr id="102" name="Freeform 22">
                <a:extLst>
                  <a:ext uri="{FF2B5EF4-FFF2-40B4-BE49-F238E27FC236}">
                    <a16:creationId xmlns:a16="http://schemas.microsoft.com/office/drawing/2014/main" id="{E0B8A363-F0FB-64E2-52EC-B02F8894A89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3" name="TextBox 23">
                <a:extLst>
                  <a:ext uri="{FF2B5EF4-FFF2-40B4-BE49-F238E27FC236}">
                    <a16:creationId xmlns:a16="http://schemas.microsoft.com/office/drawing/2014/main" id="{D73E40C4-C61B-BBF3-FCA0-BE1B12076C8F}"/>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87" name="Group 24">
              <a:extLst>
                <a:ext uri="{FF2B5EF4-FFF2-40B4-BE49-F238E27FC236}">
                  <a16:creationId xmlns:a16="http://schemas.microsoft.com/office/drawing/2014/main" id="{D5ACA92E-2B15-AF57-D168-6DFDF9647139}"/>
                </a:ext>
              </a:extLst>
            </p:cNvPr>
            <p:cNvGrpSpPr/>
            <p:nvPr/>
          </p:nvGrpSpPr>
          <p:grpSpPr>
            <a:xfrm>
              <a:off x="21259605" y="330655"/>
              <a:ext cx="68589" cy="68589"/>
              <a:chOff x="0" y="0"/>
              <a:chExt cx="812800" cy="812800"/>
            </a:xfrm>
          </p:grpSpPr>
          <p:sp>
            <p:nvSpPr>
              <p:cNvPr id="100" name="Freeform 25">
                <a:extLst>
                  <a:ext uri="{FF2B5EF4-FFF2-40B4-BE49-F238E27FC236}">
                    <a16:creationId xmlns:a16="http://schemas.microsoft.com/office/drawing/2014/main" id="{1D4FD773-D685-436E-08A6-8CC8DF1A76D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01" name="TextBox 26">
                <a:extLst>
                  <a:ext uri="{FF2B5EF4-FFF2-40B4-BE49-F238E27FC236}">
                    <a16:creationId xmlns:a16="http://schemas.microsoft.com/office/drawing/2014/main" id="{6C85CD8F-E702-0915-4703-3AFAEA8F7E2C}"/>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88" name="Freeform 27">
              <a:extLst>
                <a:ext uri="{FF2B5EF4-FFF2-40B4-BE49-F238E27FC236}">
                  <a16:creationId xmlns:a16="http://schemas.microsoft.com/office/drawing/2014/main" id="{CECBCAA7-C548-AF6B-520C-710F8453387D}"/>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9" name="Freeform 28">
              <a:extLst>
                <a:ext uri="{FF2B5EF4-FFF2-40B4-BE49-F238E27FC236}">
                  <a16:creationId xmlns:a16="http://schemas.microsoft.com/office/drawing/2014/main" id="{ABB4711D-1893-8F81-012D-6F09B0D8C919}"/>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0" name="Freeform 29">
              <a:extLst>
                <a:ext uri="{FF2B5EF4-FFF2-40B4-BE49-F238E27FC236}">
                  <a16:creationId xmlns:a16="http://schemas.microsoft.com/office/drawing/2014/main" id="{07CAE52F-7A6F-00C9-3DCA-65D241D193EA}"/>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1" name="TextBox 30">
              <a:extLst>
                <a:ext uri="{FF2B5EF4-FFF2-40B4-BE49-F238E27FC236}">
                  <a16:creationId xmlns:a16="http://schemas.microsoft.com/office/drawing/2014/main" id="{6C753734-D903-BF4E-AF6E-B19BF3B6863F}"/>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92" name="TextBox 31">
              <a:extLst>
                <a:ext uri="{FF2B5EF4-FFF2-40B4-BE49-F238E27FC236}">
                  <a16:creationId xmlns:a16="http://schemas.microsoft.com/office/drawing/2014/main" id="{EC45EB21-25CB-C808-5448-B8F0DE203F7A}"/>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93" name="TextBox 32">
              <a:extLst>
                <a:ext uri="{FF2B5EF4-FFF2-40B4-BE49-F238E27FC236}">
                  <a16:creationId xmlns:a16="http://schemas.microsoft.com/office/drawing/2014/main" id="{DF5BF3DE-AC92-DBCD-8730-74E63838ED8E}"/>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94" name="TextBox 33">
              <a:extLst>
                <a:ext uri="{FF2B5EF4-FFF2-40B4-BE49-F238E27FC236}">
                  <a16:creationId xmlns:a16="http://schemas.microsoft.com/office/drawing/2014/main" id="{ADEA7A9D-36D1-0BC6-3081-762A0ECC35EB}"/>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95" name="TextBox 34">
              <a:extLst>
                <a:ext uri="{FF2B5EF4-FFF2-40B4-BE49-F238E27FC236}">
                  <a16:creationId xmlns:a16="http://schemas.microsoft.com/office/drawing/2014/main" id="{98DEAADD-7155-1CEA-D32C-6AF20F648732}"/>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96" name="TextBox 35">
              <a:extLst>
                <a:ext uri="{FF2B5EF4-FFF2-40B4-BE49-F238E27FC236}">
                  <a16:creationId xmlns:a16="http://schemas.microsoft.com/office/drawing/2014/main" id="{15FCD936-0208-68E1-223E-766BEC5C7005}"/>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97" name="TextBox 36">
              <a:extLst>
                <a:ext uri="{FF2B5EF4-FFF2-40B4-BE49-F238E27FC236}">
                  <a16:creationId xmlns:a16="http://schemas.microsoft.com/office/drawing/2014/main" id="{0B006C3E-1950-4A48-6C68-C223D1CD5931}"/>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98" name="TextBox 37">
              <a:extLst>
                <a:ext uri="{FF2B5EF4-FFF2-40B4-BE49-F238E27FC236}">
                  <a16:creationId xmlns:a16="http://schemas.microsoft.com/office/drawing/2014/main" id="{6A0B0ACD-AD3F-D7FB-D526-85189EB148A3}"/>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99" name="Freeform 38">
              <a:extLst>
                <a:ext uri="{FF2B5EF4-FFF2-40B4-BE49-F238E27FC236}">
                  <a16:creationId xmlns:a16="http://schemas.microsoft.com/office/drawing/2014/main" id="{86FED88A-5CE7-8ED8-B0B1-27DCC0208FFB}"/>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211762" y="-6569504"/>
            <a:ext cx="18711524" cy="23426008"/>
          </a:xfrm>
          <a:custGeom>
            <a:avLst/>
            <a:gdLst/>
            <a:ahLst/>
            <a:cxnLst/>
            <a:rect l="l" t="t" r="r" b="b"/>
            <a:pathLst>
              <a:path w="18711524" h="23426008">
                <a:moveTo>
                  <a:pt x="0" y="0"/>
                </a:moveTo>
                <a:lnTo>
                  <a:pt x="18711524" y="0"/>
                </a:lnTo>
                <a:lnTo>
                  <a:pt x="18711524" y="23426008"/>
                </a:lnTo>
                <a:lnTo>
                  <a:pt x="0" y="23426008"/>
                </a:lnTo>
                <a:lnTo>
                  <a:pt x="0" y="0"/>
                </a:lnTo>
                <a:close/>
              </a:path>
            </a:pathLst>
          </a:custGeom>
          <a:blipFill>
            <a:blip r:embed="rId2"/>
            <a:stretch>
              <a:fillRect/>
            </a:stretch>
          </a:blipFill>
        </p:spPr>
      </p:sp>
      <p:grpSp>
        <p:nvGrpSpPr>
          <p:cNvPr id="3" name="Group 3"/>
          <p:cNvGrpSpPr/>
          <p:nvPr/>
        </p:nvGrpSpPr>
        <p:grpSpPr>
          <a:xfrm>
            <a:off x="11725015" y="-7729268"/>
            <a:ext cx="5534285" cy="7937608"/>
            <a:chOff x="0" y="0"/>
            <a:chExt cx="7379046" cy="10583477"/>
          </a:xfrm>
        </p:grpSpPr>
        <p:grpSp>
          <p:nvGrpSpPr>
            <p:cNvPr id="4" name="Group 4"/>
            <p:cNvGrpSpPr/>
            <p:nvPr/>
          </p:nvGrpSpPr>
          <p:grpSpPr>
            <a:xfrm>
              <a:off x="0" y="0"/>
              <a:ext cx="7379046" cy="10583477"/>
              <a:chOff x="0" y="0"/>
              <a:chExt cx="1457589" cy="2090563"/>
            </a:xfrm>
          </p:grpSpPr>
          <p:sp>
            <p:nvSpPr>
              <p:cNvPr id="5" name="Freeform 5"/>
              <p:cNvSpPr/>
              <p:nvPr/>
            </p:nvSpPr>
            <p:spPr>
              <a:xfrm>
                <a:off x="0" y="0"/>
                <a:ext cx="1457589" cy="2090563"/>
              </a:xfrm>
              <a:custGeom>
                <a:avLst/>
                <a:gdLst/>
                <a:ahLst/>
                <a:cxnLst/>
                <a:rect l="l" t="t" r="r" b="b"/>
                <a:pathLst>
                  <a:path w="1457589" h="2090563">
                    <a:moveTo>
                      <a:pt x="27978" y="0"/>
                    </a:moveTo>
                    <a:lnTo>
                      <a:pt x="1429611" y="0"/>
                    </a:lnTo>
                    <a:cubicBezTo>
                      <a:pt x="1437032" y="0"/>
                      <a:pt x="1444148" y="2948"/>
                      <a:pt x="1449395" y="8195"/>
                    </a:cubicBezTo>
                    <a:cubicBezTo>
                      <a:pt x="1454642" y="13441"/>
                      <a:pt x="1457589" y="20558"/>
                      <a:pt x="1457589" y="27978"/>
                    </a:cubicBezTo>
                    <a:lnTo>
                      <a:pt x="1457589" y="2062585"/>
                    </a:lnTo>
                    <a:cubicBezTo>
                      <a:pt x="1457589" y="2078037"/>
                      <a:pt x="1445063" y="2090563"/>
                      <a:pt x="1429611" y="2090563"/>
                    </a:cubicBezTo>
                    <a:lnTo>
                      <a:pt x="27978" y="2090563"/>
                    </a:lnTo>
                    <a:cubicBezTo>
                      <a:pt x="12526" y="2090563"/>
                      <a:pt x="0" y="2078037"/>
                      <a:pt x="0" y="2062585"/>
                    </a:cubicBezTo>
                    <a:lnTo>
                      <a:pt x="0" y="27978"/>
                    </a:lnTo>
                    <a:cubicBezTo>
                      <a:pt x="0" y="12526"/>
                      <a:pt x="12526" y="0"/>
                      <a:pt x="27978" y="0"/>
                    </a:cubicBezTo>
                    <a:close/>
                  </a:path>
                </a:pathLst>
              </a:custGeom>
              <a:solidFill>
                <a:srgbClr val="2B2B2B">
                  <a:alpha val="0"/>
                </a:srgbClr>
              </a:solidFill>
            </p:spPr>
          </p:sp>
          <p:sp>
            <p:nvSpPr>
              <p:cNvPr id="6" name="TextBox 6"/>
              <p:cNvSpPr txBox="1"/>
              <p:nvPr/>
            </p:nvSpPr>
            <p:spPr>
              <a:xfrm>
                <a:off x="0" y="38100"/>
                <a:ext cx="1457589" cy="205246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0" y="0"/>
              <a:ext cx="7379046" cy="10583477"/>
            </a:xfrm>
            <a:custGeom>
              <a:avLst/>
              <a:gdLst/>
              <a:ahLst/>
              <a:cxnLst/>
              <a:rect l="l" t="t" r="r" b="b"/>
              <a:pathLst>
                <a:path w="7379046" h="10583477">
                  <a:moveTo>
                    <a:pt x="0" y="0"/>
                  </a:moveTo>
                  <a:lnTo>
                    <a:pt x="7379046" y="0"/>
                  </a:lnTo>
                  <a:lnTo>
                    <a:pt x="7379046" y="10583477"/>
                  </a:lnTo>
                  <a:lnTo>
                    <a:pt x="0" y="10583477"/>
                  </a:lnTo>
                  <a:lnTo>
                    <a:pt x="0" y="0"/>
                  </a:lnTo>
                  <a:close/>
                </a:path>
              </a:pathLst>
            </a:custGeom>
            <a:blipFill>
              <a:blip r:embed="rId3">
                <a:alphaModFix amt="0"/>
              </a:blip>
              <a:stretch>
                <a:fillRect l="-58280" r="-56993"/>
              </a:stretch>
            </a:blipFill>
          </p:spPr>
        </p:sp>
        <p:sp>
          <p:nvSpPr>
            <p:cNvPr id="8" name="Freeform 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9" name="Freeform 9"/>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grpSp>
      <p:grpSp>
        <p:nvGrpSpPr>
          <p:cNvPr id="10" name="Group 10"/>
          <p:cNvGrpSpPr/>
          <p:nvPr/>
        </p:nvGrpSpPr>
        <p:grpSpPr>
          <a:xfrm>
            <a:off x="797628" y="-2520609"/>
            <a:ext cx="4868017" cy="2728949"/>
            <a:chOff x="0" y="0"/>
            <a:chExt cx="6490689" cy="3638599"/>
          </a:xfrm>
        </p:grpSpPr>
        <p:grpSp>
          <p:nvGrpSpPr>
            <p:cNvPr id="11" name="Group 11"/>
            <p:cNvGrpSpPr/>
            <p:nvPr/>
          </p:nvGrpSpPr>
          <p:grpSpPr>
            <a:xfrm>
              <a:off x="0" y="0"/>
              <a:ext cx="6490689" cy="3638599"/>
              <a:chOff x="0" y="0"/>
              <a:chExt cx="1282111" cy="718736"/>
            </a:xfrm>
          </p:grpSpPr>
          <p:sp>
            <p:nvSpPr>
              <p:cNvPr id="12" name="Freeform 12"/>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13" name="TextBox 13"/>
              <p:cNvSpPr txBox="1"/>
              <p:nvPr/>
            </p:nvSpPr>
            <p:spPr>
              <a:xfrm>
                <a:off x="0" y="38100"/>
                <a:ext cx="1282111" cy="680636"/>
              </a:xfrm>
              <a:prstGeom prst="rect">
                <a:avLst/>
              </a:prstGeom>
            </p:spPr>
            <p:txBody>
              <a:bodyPr lIns="50800" tIns="50800" rIns="50800" bIns="50800" rtlCol="0" anchor="ctr"/>
              <a:lstStyle/>
              <a:p>
                <a:pPr algn="l">
                  <a:lnSpc>
                    <a:spcPts val="2100"/>
                  </a:lnSpc>
                </a:pPr>
                <a:endParaRPr/>
              </a:p>
            </p:txBody>
          </p:sp>
        </p:grpSp>
        <p:sp>
          <p:nvSpPr>
            <p:cNvPr id="14" name="Freeform 1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15" name="Freeform 15"/>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16" name="TextBox 16"/>
            <p:cNvSpPr txBox="1"/>
            <p:nvPr/>
          </p:nvSpPr>
          <p:spPr>
            <a:xfrm>
              <a:off x="308097" y="903080"/>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u="none" strike="noStrike">
                  <a:solidFill>
                    <a:srgbClr val="FFFFFF">
                      <a:alpha val="0"/>
                    </a:srgbClr>
                  </a:solidFill>
                  <a:latin typeface="Helvetica Now Display Bold"/>
                  <a:ea typeface="Helvetica Now Display Bold"/>
                  <a:cs typeface="Helvetica Now Display Bold"/>
                  <a:sym typeface="Helvetica Now Display Bold"/>
                </a:rPr>
                <a:t>What we do?</a:t>
              </a:r>
            </a:p>
          </p:txBody>
        </p:sp>
        <p:sp>
          <p:nvSpPr>
            <p:cNvPr id="17" name="TextBox 17"/>
            <p:cNvSpPr txBox="1"/>
            <p:nvPr/>
          </p:nvSpPr>
          <p:spPr>
            <a:xfrm>
              <a:off x="308097" y="1631153"/>
              <a:ext cx="5874496" cy="1676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Briefly elaborate on what you want to discuss. Lorem ipsum dolor sit amet, consectetur adipiscing elit, sed do eiusmod tempor incididunt ut labore.</a:t>
              </a:r>
            </a:p>
          </p:txBody>
        </p:sp>
      </p:grpSp>
      <p:grpSp>
        <p:nvGrpSpPr>
          <p:cNvPr id="18" name="Group 18"/>
          <p:cNvGrpSpPr/>
          <p:nvPr/>
        </p:nvGrpSpPr>
        <p:grpSpPr>
          <a:xfrm>
            <a:off x="6231958" y="-2520609"/>
            <a:ext cx="4868017" cy="2728949"/>
            <a:chOff x="0" y="0"/>
            <a:chExt cx="6490689" cy="3638599"/>
          </a:xfrm>
        </p:grpSpPr>
        <p:grpSp>
          <p:nvGrpSpPr>
            <p:cNvPr id="19" name="Group 19"/>
            <p:cNvGrpSpPr/>
            <p:nvPr/>
          </p:nvGrpSpPr>
          <p:grpSpPr>
            <a:xfrm>
              <a:off x="0" y="0"/>
              <a:ext cx="6490689" cy="3638599"/>
              <a:chOff x="0" y="0"/>
              <a:chExt cx="1282111" cy="718736"/>
            </a:xfrm>
          </p:grpSpPr>
          <p:sp>
            <p:nvSpPr>
              <p:cNvPr id="20" name="Freeform 20"/>
              <p:cNvSpPr/>
              <p:nvPr/>
            </p:nvSpPr>
            <p:spPr>
              <a:xfrm>
                <a:off x="0" y="0"/>
                <a:ext cx="1282111" cy="718736"/>
              </a:xfrm>
              <a:custGeom>
                <a:avLst/>
                <a:gdLst/>
                <a:ahLst/>
                <a:cxnLst/>
                <a:rect l="l" t="t" r="r" b="b"/>
                <a:pathLst>
                  <a:path w="1282111" h="718736">
                    <a:moveTo>
                      <a:pt x="31807" y="0"/>
                    </a:moveTo>
                    <a:lnTo>
                      <a:pt x="1250304" y="0"/>
                    </a:lnTo>
                    <a:cubicBezTo>
                      <a:pt x="1267871" y="0"/>
                      <a:pt x="1282111" y="14241"/>
                      <a:pt x="1282111" y="31807"/>
                    </a:cubicBezTo>
                    <a:lnTo>
                      <a:pt x="1282111" y="686928"/>
                    </a:lnTo>
                    <a:cubicBezTo>
                      <a:pt x="1282111" y="704495"/>
                      <a:pt x="1267871" y="718736"/>
                      <a:pt x="1250304" y="718736"/>
                    </a:cubicBezTo>
                    <a:lnTo>
                      <a:pt x="31807" y="718736"/>
                    </a:lnTo>
                    <a:cubicBezTo>
                      <a:pt x="14241" y="718736"/>
                      <a:pt x="0" y="704495"/>
                      <a:pt x="0" y="686928"/>
                    </a:cubicBezTo>
                    <a:lnTo>
                      <a:pt x="0" y="31807"/>
                    </a:lnTo>
                    <a:cubicBezTo>
                      <a:pt x="0" y="14241"/>
                      <a:pt x="14241" y="0"/>
                      <a:pt x="31807" y="0"/>
                    </a:cubicBezTo>
                    <a:close/>
                  </a:path>
                </a:pathLst>
              </a:custGeom>
              <a:solidFill>
                <a:srgbClr val="2B2B2B">
                  <a:alpha val="0"/>
                </a:srgbClr>
              </a:solidFill>
            </p:spPr>
          </p:sp>
          <p:sp>
            <p:nvSpPr>
              <p:cNvPr id="21" name="TextBox 21"/>
              <p:cNvSpPr txBox="1"/>
              <p:nvPr/>
            </p:nvSpPr>
            <p:spPr>
              <a:xfrm>
                <a:off x="0" y="38100"/>
                <a:ext cx="1282111" cy="680636"/>
              </a:xfrm>
              <a:prstGeom prst="rect">
                <a:avLst/>
              </a:prstGeom>
            </p:spPr>
            <p:txBody>
              <a:bodyPr lIns="50800" tIns="50800" rIns="50800" bIns="50800" rtlCol="0" anchor="ctr"/>
              <a:lstStyle/>
              <a:p>
                <a:pPr algn="l">
                  <a:lnSpc>
                    <a:spcPts val="2100"/>
                  </a:lnSpc>
                </a:pPr>
                <a:endParaRPr/>
              </a:p>
            </p:txBody>
          </p:sp>
        </p:grpSp>
        <p:sp>
          <p:nvSpPr>
            <p:cNvPr id="22" name="Freeform 22"/>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23" name="Freeform 23"/>
            <p:cNvSpPr/>
            <p:nvPr/>
          </p:nvSpPr>
          <p:spPr>
            <a:xfrm>
              <a:off x="2270230"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24" name="TextBox 24"/>
            <p:cNvSpPr txBox="1"/>
            <p:nvPr/>
          </p:nvSpPr>
          <p:spPr>
            <a:xfrm>
              <a:off x="308097" y="903080"/>
              <a:ext cx="5874496" cy="647700"/>
            </a:xfrm>
            <a:prstGeom prst="rect">
              <a:avLst/>
            </a:prstGeom>
          </p:spPr>
          <p:txBody>
            <a:bodyPr lIns="0" tIns="0" rIns="0" bIns="0" rtlCol="0" anchor="t">
              <a:spAutoFit/>
            </a:bodyPr>
            <a:lstStyle/>
            <a:p>
              <a:pPr marL="0" lvl="0" indent="0" algn="l">
                <a:lnSpc>
                  <a:spcPts val="3840"/>
                </a:lnSpc>
                <a:spcBef>
                  <a:spcPct val="0"/>
                </a:spcBef>
              </a:pPr>
              <a:r>
                <a:rPr lang="en-US" sz="3200" b="1">
                  <a:solidFill>
                    <a:srgbClr val="FFFFFF">
                      <a:alpha val="0"/>
                    </a:srgbClr>
                  </a:solidFill>
                  <a:latin typeface="Helvetica Now Display Bold"/>
                  <a:ea typeface="Helvetica Now Display Bold"/>
                  <a:cs typeface="Helvetica Now Display Bold"/>
                  <a:sym typeface="Helvetica Now Display Bold"/>
                </a:rPr>
                <a:t>Who we are?</a:t>
              </a:r>
            </a:p>
          </p:txBody>
        </p:sp>
        <p:sp>
          <p:nvSpPr>
            <p:cNvPr id="25" name="TextBox 25"/>
            <p:cNvSpPr txBox="1"/>
            <p:nvPr/>
          </p:nvSpPr>
          <p:spPr>
            <a:xfrm>
              <a:off x="308097" y="1631153"/>
              <a:ext cx="5874496" cy="16764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Briefly elaborate on what you want to discuss. Lorem ipsum dolor sit amet, consectetur adipiscing elit, sed do eiusmod tempor incididunt ut labore.</a:t>
              </a:r>
            </a:p>
          </p:txBody>
        </p:sp>
      </p:grpSp>
      <p:grpSp>
        <p:nvGrpSpPr>
          <p:cNvPr id="26" name="Group 26"/>
          <p:cNvGrpSpPr/>
          <p:nvPr/>
        </p:nvGrpSpPr>
        <p:grpSpPr>
          <a:xfrm>
            <a:off x="797628" y="-4714569"/>
            <a:ext cx="10302347" cy="4922909"/>
            <a:chOff x="0" y="0"/>
            <a:chExt cx="13736463" cy="6563878"/>
          </a:xfrm>
        </p:grpSpPr>
        <p:grpSp>
          <p:nvGrpSpPr>
            <p:cNvPr id="27" name="Group 27"/>
            <p:cNvGrpSpPr/>
            <p:nvPr/>
          </p:nvGrpSpPr>
          <p:grpSpPr>
            <a:xfrm>
              <a:off x="0" y="0"/>
              <a:ext cx="13736463" cy="6563878"/>
              <a:chOff x="0" y="0"/>
              <a:chExt cx="2713375" cy="1296569"/>
            </a:xfrm>
          </p:grpSpPr>
          <p:sp>
            <p:nvSpPr>
              <p:cNvPr id="28" name="Freeform 28"/>
              <p:cNvSpPr/>
              <p:nvPr/>
            </p:nvSpPr>
            <p:spPr>
              <a:xfrm>
                <a:off x="0" y="0"/>
                <a:ext cx="2713375" cy="1296569"/>
              </a:xfrm>
              <a:custGeom>
                <a:avLst/>
                <a:gdLst/>
                <a:ahLst/>
                <a:cxnLst/>
                <a:rect l="l" t="t" r="r" b="b"/>
                <a:pathLst>
                  <a:path w="2713375" h="1296569">
                    <a:moveTo>
                      <a:pt x="15029" y="0"/>
                    </a:moveTo>
                    <a:lnTo>
                      <a:pt x="2698346" y="0"/>
                    </a:lnTo>
                    <a:cubicBezTo>
                      <a:pt x="2702332" y="0"/>
                      <a:pt x="2706155" y="1583"/>
                      <a:pt x="2708973" y="4402"/>
                    </a:cubicBezTo>
                    <a:cubicBezTo>
                      <a:pt x="2711792" y="7221"/>
                      <a:pt x="2713375" y="11043"/>
                      <a:pt x="2713375" y="15029"/>
                    </a:cubicBezTo>
                    <a:lnTo>
                      <a:pt x="2713375" y="1281539"/>
                    </a:lnTo>
                    <a:cubicBezTo>
                      <a:pt x="2713375" y="1285525"/>
                      <a:pt x="2711792" y="1289348"/>
                      <a:pt x="2708973" y="1292167"/>
                    </a:cubicBezTo>
                    <a:cubicBezTo>
                      <a:pt x="2706155" y="1294985"/>
                      <a:pt x="2702332" y="1296569"/>
                      <a:pt x="2698346" y="1296569"/>
                    </a:cubicBezTo>
                    <a:lnTo>
                      <a:pt x="15029" y="1296569"/>
                    </a:lnTo>
                    <a:cubicBezTo>
                      <a:pt x="6729" y="1296569"/>
                      <a:pt x="0" y="1289840"/>
                      <a:pt x="0" y="1281539"/>
                    </a:cubicBezTo>
                    <a:lnTo>
                      <a:pt x="0" y="15029"/>
                    </a:lnTo>
                    <a:cubicBezTo>
                      <a:pt x="0" y="11043"/>
                      <a:pt x="1583" y="7221"/>
                      <a:pt x="4402" y="4402"/>
                    </a:cubicBezTo>
                    <a:cubicBezTo>
                      <a:pt x="7221" y="1583"/>
                      <a:pt x="11043" y="0"/>
                      <a:pt x="15029" y="0"/>
                    </a:cubicBezTo>
                    <a:close/>
                  </a:path>
                </a:pathLst>
              </a:custGeom>
              <a:solidFill>
                <a:srgbClr val="2B2B2B">
                  <a:alpha val="0"/>
                </a:srgbClr>
              </a:solidFill>
            </p:spPr>
          </p:sp>
          <p:sp>
            <p:nvSpPr>
              <p:cNvPr id="29" name="TextBox 29"/>
              <p:cNvSpPr txBox="1"/>
              <p:nvPr/>
            </p:nvSpPr>
            <p:spPr>
              <a:xfrm>
                <a:off x="0" y="28575"/>
                <a:ext cx="2713375" cy="1267994"/>
              </a:xfrm>
              <a:prstGeom prst="rect">
                <a:avLst/>
              </a:prstGeom>
            </p:spPr>
            <p:txBody>
              <a:bodyPr lIns="50800" tIns="50800" rIns="50800" bIns="50800" rtlCol="0" anchor="ctr"/>
              <a:lstStyle/>
              <a:p>
                <a:pPr algn="l">
                  <a:lnSpc>
                    <a:spcPts val="2100"/>
                  </a:lnSpc>
                </a:pPr>
                <a:endParaRPr/>
              </a:p>
            </p:txBody>
          </p:sp>
        </p:grpSp>
        <p:sp>
          <p:nvSpPr>
            <p:cNvPr id="30" name="Freeform 30"/>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r="-5176" b="-935482"/>
              </a:stretch>
            </a:blipFill>
          </p:spPr>
        </p:sp>
        <p:sp>
          <p:nvSpPr>
            <p:cNvPr id="31" name="Freeform 31"/>
            <p:cNvSpPr/>
            <p:nvPr/>
          </p:nvSpPr>
          <p:spPr>
            <a:xfrm>
              <a:off x="5317568"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27311" r="-6590" b="-935482"/>
              </a:stretch>
            </a:blipFill>
          </p:spPr>
        </p:sp>
        <p:sp>
          <p:nvSpPr>
            <p:cNvPr id="32" name="Freeform 32"/>
            <p:cNvSpPr/>
            <p:nvPr/>
          </p:nvSpPr>
          <p:spPr>
            <a:xfrm>
              <a:off x="9516003" y="0"/>
              <a:ext cx="4220460" cy="545763"/>
            </a:xfrm>
            <a:custGeom>
              <a:avLst/>
              <a:gdLst/>
              <a:ahLst/>
              <a:cxnLst/>
              <a:rect l="l" t="t" r="r" b="b"/>
              <a:pathLst>
                <a:path w="4220460" h="545763">
                  <a:moveTo>
                    <a:pt x="0" y="0"/>
                  </a:moveTo>
                  <a:lnTo>
                    <a:pt x="4220460" y="0"/>
                  </a:lnTo>
                  <a:lnTo>
                    <a:pt x="4220460" y="545763"/>
                  </a:lnTo>
                  <a:lnTo>
                    <a:pt x="0" y="545763"/>
                  </a:lnTo>
                  <a:lnTo>
                    <a:pt x="0" y="0"/>
                  </a:lnTo>
                  <a:close/>
                </a:path>
              </a:pathLst>
            </a:custGeom>
            <a:blipFill>
              <a:blip r:embed="rId4">
                <a:alphaModFix amt="0"/>
                <a:extLst>
                  <a:ext uri="{96DAC541-7B7A-43D3-8B79-37D633B846F1}">
                    <asvg:svgBlip xmlns:asvg="http://schemas.microsoft.com/office/drawing/2016/SVG/main" r:embed="rId5"/>
                  </a:ext>
                </a:extLst>
              </a:blip>
              <a:stretch>
                <a:fillRect l="-33902" b="-935482"/>
              </a:stretch>
            </a:blipFill>
          </p:spPr>
        </p:sp>
        <p:sp>
          <p:nvSpPr>
            <p:cNvPr id="33" name="TextBox 33"/>
            <p:cNvSpPr txBox="1"/>
            <p:nvPr/>
          </p:nvSpPr>
          <p:spPr>
            <a:xfrm>
              <a:off x="596700" y="1068871"/>
              <a:ext cx="12543062" cy="13392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Our Company</a:t>
              </a:r>
            </a:p>
          </p:txBody>
        </p:sp>
        <p:sp>
          <p:nvSpPr>
            <p:cNvPr id="34" name="AutoShape 34"/>
            <p:cNvSpPr/>
            <p:nvPr/>
          </p:nvSpPr>
          <p:spPr>
            <a:xfrm>
              <a:off x="596700" y="2550513"/>
              <a:ext cx="12543062" cy="0"/>
            </a:xfrm>
            <a:prstGeom prst="line">
              <a:avLst/>
            </a:prstGeom>
            <a:ln w="50800" cap="flat">
              <a:solidFill>
                <a:srgbClr val="D8D8D8">
                  <a:alpha val="0"/>
                </a:srgbClr>
              </a:solidFill>
              <a:prstDash val="solid"/>
              <a:headEnd type="none" w="sm" len="sm"/>
              <a:tailEnd type="none" w="sm" len="sm"/>
            </a:ln>
          </p:spPr>
        </p:sp>
        <p:sp>
          <p:nvSpPr>
            <p:cNvPr id="35" name="TextBox 35"/>
            <p:cNvSpPr txBox="1"/>
            <p:nvPr/>
          </p:nvSpPr>
          <p:spPr>
            <a:xfrm>
              <a:off x="596700" y="2829913"/>
              <a:ext cx="12543062" cy="33528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36" name="Group 36"/>
          <p:cNvGrpSpPr/>
          <p:nvPr/>
        </p:nvGrpSpPr>
        <p:grpSpPr>
          <a:xfrm>
            <a:off x="1028700" y="656190"/>
            <a:ext cx="16230600" cy="8932877"/>
            <a:chOff x="0" y="0"/>
            <a:chExt cx="4274726" cy="2352692"/>
          </a:xfrm>
        </p:grpSpPr>
        <p:sp>
          <p:nvSpPr>
            <p:cNvPr id="37" name="Freeform 37"/>
            <p:cNvSpPr/>
            <p:nvPr/>
          </p:nvSpPr>
          <p:spPr>
            <a:xfrm>
              <a:off x="0" y="0"/>
              <a:ext cx="4274726" cy="2352692"/>
            </a:xfrm>
            <a:custGeom>
              <a:avLst/>
              <a:gdLst/>
              <a:ahLst/>
              <a:cxnLst/>
              <a:rect l="l" t="t" r="r" b="b"/>
              <a:pathLst>
                <a:path w="4274726" h="2352692">
                  <a:moveTo>
                    <a:pt x="9540" y="0"/>
                  </a:moveTo>
                  <a:lnTo>
                    <a:pt x="4265186" y="0"/>
                  </a:lnTo>
                  <a:cubicBezTo>
                    <a:pt x="4270455" y="0"/>
                    <a:pt x="4274726" y="4271"/>
                    <a:pt x="4274726" y="9540"/>
                  </a:cubicBezTo>
                  <a:lnTo>
                    <a:pt x="4274726" y="2343152"/>
                  </a:lnTo>
                  <a:cubicBezTo>
                    <a:pt x="4274726" y="2348421"/>
                    <a:pt x="4270455" y="2352692"/>
                    <a:pt x="4265186" y="2352692"/>
                  </a:cubicBezTo>
                  <a:lnTo>
                    <a:pt x="9540" y="2352692"/>
                  </a:lnTo>
                  <a:cubicBezTo>
                    <a:pt x="7010" y="2352692"/>
                    <a:pt x="4583" y="2351687"/>
                    <a:pt x="2794" y="2349898"/>
                  </a:cubicBezTo>
                  <a:cubicBezTo>
                    <a:pt x="1005" y="2348109"/>
                    <a:pt x="0" y="2345682"/>
                    <a:pt x="0" y="2343152"/>
                  </a:cubicBezTo>
                  <a:lnTo>
                    <a:pt x="0" y="9540"/>
                  </a:lnTo>
                  <a:cubicBezTo>
                    <a:pt x="0" y="4271"/>
                    <a:pt x="4271" y="0"/>
                    <a:pt x="9540" y="0"/>
                  </a:cubicBezTo>
                  <a:close/>
                </a:path>
              </a:pathLst>
            </a:custGeom>
            <a:solidFill>
              <a:srgbClr val="2B2B2B"/>
            </a:solidFill>
          </p:spPr>
        </p:sp>
        <p:sp>
          <p:nvSpPr>
            <p:cNvPr id="38" name="TextBox 38"/>
            <p:cNvSpPr txBox="1"/>
            <p:nvPr/>
          </p:nvSpPr>
          <p:spPr>
            <a:xfrm>
              <a:off x="0" y="38100"/>
              <a:ext cx="4274726" cy="2314592"/>
            </a:xfrm>
            <a:prstGeom prst="rect">
              <a:avLst/>
            </a:prstGeom>
          </p:spPr>
          <p:txBody>
            <a:bodyPr lIns="50800" tIns="50800" rIns="50800" bIns="50800" rtlCol="0" anchor="ctr"/>
            <a:lstStyle/>
            <a:p>
              <a:pPr algn="ctr">
                <a:lnSpc>
                  <a:spcPts val="2100"/>
                </a:lnSpc>
              </a:pPr>
              <a:endParaRPr/>
            </a:p>
          </p:txBody>
        </p:sp>
      </p:grpSp>
      <p:sp>
        <p:nvSpPr>
          <p:cNvPr id="39" name="Freeform 39"/>
          <p:cNvSpPr/>
          <p:nvPr/>
        </p:nvSpPr>
        <p:spPr>
          <a:xfrm>
            <a:off x="1028700" y="656190"/>
            <a:ext cx="4029861" cy="409323"/>
          </a:xfrm>
          <a:custGeom>
            <a:avLst/>
            <a:gdLst/>
            <a:ahLst/>
            <a:cxnLst/>
            <a:rect l="l" t="t" r="r" b="b"/>
            <a:pathLst>
              <a:path w="4029861" h="409323">
                <a:moveTo>
                  <a:pt x="0" y="0"/>
                </a:moveTo>
                <a:lnTo>
                  <a:pt x="4029861" y="0"/>
                </a:lnTo>
                <a:lnTo>
                  <a:pt x="4029861"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r="-5176" b="-935482"/>
            </a:stretch>
          </a:blipFill>
        </p:spPr>
      </p:sp>
      <p:sp>
        <p:nvSpPr>
          <p:cNvPr id="40" name="Freeform 40"/>
          <p:cNvSpPr/>
          <p:nvPr/>
        </p:nvSpPr>
        <p:spPr>
          <a:xfrm>
            <a:off x="2425433" y="656190"/>
            <a:ext cx="3165345" cy="409323"/>
          </a:xfrm>
          <a:custGeom>
            <a:avLst/>
            <a:gdLst/>
            <a:ahLst/>
            <a:cxnLst/>
            <a:rect l="l" t="t" r="r" b="b"/>
            <a:pathLst>
              <a:path w="3165345" h="409323">
                <a:moveTo>
                  <a:pt x="0" y="0"/>
                </a:moveTo>
                <a:lnTo>
                  <a:pt x="3165345" y="0"/>
                </a:lnTo>
                <a:lnTo>
                  <a:pt x="3165345"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41" name="Freeform 41"/>
          <p:cNvSpPr/>
          <p:nvPr/>
        </p:nvSpPr>
        <p:spPr>
          <a:xfrm>
            <a:off x="14093955" y="656190"/>
            <a:ext cx="3165345" cy="409323"/>
          </a:xfrm>
          <a:custGeom>
            <a:avLst/>
            <a:gdLst/>
            <a:ahLst/>
            <a:cxnLst/>
            <a:rect l="l" t="t" r="r" b="b"/>
            <a:pathLst>
              <a:path w="3165345" h="409323">
                <a:moveTo>
                  <a:pt x="0" y="0"/>
                </a:moveTo>
                <a:lnTo>
                  <a:pt x="3165345" y="0"/>
                </a:lnTo>
                <a:lnTo>
                  <a:pt x="3165345"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l="-33902" b="-935482"/>
            </a:stretch>
          </a:blipFill>
        </p:spPr>
      </p:sp>
      <p:sp>
        <p:nvSpPr>
          <p:cNvPr id="42" name="AutoShape 42"/>
          <p:cNvSpPr/>
          <p:nvPr/>
        </p:nvSpPr>
        <p:spPr>
          <a:xfrm>
            <a:off x="1439603" y="2839068"/>
            <a:ext cx="15242808" cy="0"/>
          </a:xfrm>
          <a:prstGeom prst="line">
            <a:avLst/>
          </a:prstGeom>
          <a:ln w="38100" cap="flat">
            <a:solidFill>
              <a:srgbClr val="D8D8D8"/>
            </a:solidFill>
            <a:prstDash val="solid"/>
            <a:headEnd type="none" w="sm" len="sm"/>
            <a:tailEnd type="none" w="sm" len="sm"/>
          </a:ln>
        </p:spPr>
      </p:sp>
      <p:sp>
        <p:nvSpPr>
          <p:cNvPr id="43" name="Freeform 43"/>
          <p:cNvSpPr/>
          <p:nvPr/>
        </p:nvSpPr>
        <p:spPr>
          <a:xfrm>
            <a:off x="11794" y="10209826"/>
            <a:ext cx="17455619" cy="17193785"/>
          </a:xfrm>
          <a:custGeom>
            <a:avLst/>
            <a:gdLst/>
            <a:ahLst/>
            <a:cxnLst/>
            <a:rect l="l" t="t" r="r" b="b"/>
            <a:pathLst>
              <a:path w="17455619" h="17193785">
                <a:moveTo>
                  <a:pt x="0" y="0"/>
                </a:moveTo>
                <a:lnTo>
                  <a:pt x="17455619" y="0"/>
                </a:lnTo>
                <a:lnTo>
                  <a:pt x="17455619" y="17193784"/>
                </a:lnTo>
                <a:lnTo>
                  <a:pt x="0" y="17193784"/>
                </a:lnTo>
                <a:lnTo>
                  <a:pt x="0" y="0"/>
                </a:lnTo>
                <a:close/>
              </a:path>
            </a:pathLst>
          </a:custGeom>
          <a:blipFill>
            <a:blip r:embed="rId6"/>
            <a:stretch>
              <a:fillRect/>
            </a:stretch>
          </a:blipFill>
        </p:spPr>
      </p:sp>
      <p:sp>
        <p:nvSpPr>
          <p:cNvPr id="74" name="Freeform 74"/>
          <p:cNvSpPr/>
          <p:nvPr/>
        </p:nvSpPr>
        <p:spPr>
          <a:xfrm>
            <a:off x="5590778" y="656190"/>
            <a:ext cx="3165345" cy="409323"/>
          </a:xfrm>
          <a:custGeom>
            <a:avLst/>
            <a:gdLst/>
            <a:ahLst/>
            <a:cxnLst/>
            <a:rect l="l" t="t" r="r" b="b"/>
            <a:pathLst>
              <a:path w="3165345" h="409323">
                <a:moveTo>
                  <a:pt x="0" y="0"/>
                </a:moveTo>
                <a:lnTo>
                  <a:pt x="3165344" y="0"/>
                </a:lnTo>
                <a:lnTo>
                  <a:pt x="3165344"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75" name="Freeform 75"/>
          <p:cNvSpPr/>
          <p:nvPr/>
        </p:nvSpPr>
        <p:spPr>
          <a:xfrm>
            <a:off x="8756122" y="656190"/>
            <a:ext cx="3165345" cy="409323"/>
          </a:xfrm>
          <a:custGeom>
            <a:avLst/>
            <a:gdLst/>
            <a:ahLst/>
            <a:cxnLst/>
            <a:rect l="l" t="t" r="r" b="b"/>
            <a:pathLst>
              <a:path w="3165345" h="409323">
                <a:moveTo>
                  <a:pt x="0" y="0"/>
                </a:moveTo>
                <a:lnTo>
                  <a:pt x="3165345" y="0"/>
                </a:lnTo>
                <a:lnTo>
                  <a:pt x="3165345"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76" name="Freeform 76"/>
          <p:cNvSpPr/>
          <p:nvPr/>
        </p:nvSpPr>
        <p:spPr>
          <a:xfrm>
            <a:off x="11099975" y="656190"/>
            <a:ext cx="3165345" cy="409323"/>
          </a:xfrm>
          <a:custGeom>
            <a:avLst/>
            <a:gdLst/>
            <a:ahLst/>
            <a:cxnLst/>
            <a:rect l="l" t="t" r="r" b="b"/>
            <a:pathLst>
              <a:path w="3165345" h="409323">
                <a:moveTo>
                  <a:pt x="0" y="0"/>
                </a:moveTo>
                <a:lnTo>
                  <a:pt x="3165344" y="0"/>
                </a:lnTo>
                <a:lnTo>
                  <a:pt x="3165344" y="409323"/>
                </a:lnTo>
                <a:lnTo>
                  <a:pt x="0" y="409323"/>
                </a:lnTo>
                <a:lnTo>
                  <a:pt x="0" y="0"/>
                </a:lnTo>
                <a:close/>
              </a:path>
            </a:pathLst>
          </a:custGeom>
          <a:blipFill>
            <a:blip r:embed="rId4">
              <a:extLst>
                <a:ext uri="{96DAC541-7B7A-43D3-8B79-37D633B846F1}">
                  <asvg:svgBlip xmlns:asvg="http://schemas.microsoft.com/office/drawing/2016/SVG/main" r:embed="rId5"/>
                </a:ext>
              </a:extLst>
            </a:blip>
            <a:stretch>
              <a:fillRect l="-27311" r="-6590" b="-935482"/>
            </a:stretch>
          </a:blipFill>
        </p:spPr>
      </p:sp>
      <p:sp>
        <p:nvSpPr>
          <p:cNvPr id="77" name="Freeform 77"/>
          <p:cNvSpPr/>
          <p:nvPr/>
        </p:nvSpPr>
        <p:spPr>
          <a:xfrm>
            <a:off x="1571852" y="2960265"/>
            <a:ext cx="8397380" cy="6298035"/>
          </a:xfrm>
          <a:custGeom>
            <a:avLst/>
            <a:gdLst/>
            <a:ahLst/>
            <a:cxnLst/>
            <a:rect l="l" t="t" r="r" b="b"/>
            <a:pathLst>
              <a:path w="8397380" h="6298035">
                <a:moveTo>
                  <a:pt x="0" y="0"/>
                </a:moveTo>
                <a:lnTo>
                  <a:pt x="8397379" y="0"/>
                </a:lnTo>
                <a:lnTo>
                  <a:pt x="8397379" y="6298035"/>
                </a:lnTo>
                <a:lnTo>
                  <a:pt x="0" y="6298035"/>
                </a:lnTo>
                <a:lnTo>
                  <a:pt x="0" y="0"/>
                </a:lnTo>
                <a:close/>
              </a:path>
            </a:pathLst>
          </a:custGeom>
          <a:blipFill>
            <a:blip r:embed="rId7"/>
            <a:stretch>
              <a:fillRect/>
            </a:stretch>
          </a:blipFill>
        </p:spPr>
      </p:sp>
      <p:sp>
        <p:nvSpPr>
          <p:cNvPr id="78" name="Freeform 78"/>
          <p:cNvSpPr/>
          <p:nvPr/>
        </p:nvSpPr>
        <p:spPr>
          <a:xfrm>
            <a:off x="1571852" y="2960265"/>
            <a:ext cx="8397380" cy="6298035"/>
          </a:xfrm>
          <a:custGeom>
            <a:avLst/>
            <a:gdLst/>
            <a:ahLst/>
            <a:cxnLst/>
            <a:rect l="l" t="t" r="r" b="b"/>
            <a:pathLst>
              <a:path w="8397380" h="6298035">
                <a:moveTo>
                  <a:pt x="0" y="0"/>
                </a:moveTo>
                <a:lnTo>
                  <a:pt x="8397379" y="0"/>
                </a:lnTo>
                <a:lnTo>
                  <a:pt x="8397379" y="6298035"/>
                </a:lnTo>
                <a:lnTo>
                  <a:pt x="0" y="6298035"/>
                </a:lnTo>
                <a:lnTo>
                  <a:pt x="0" y="0"/>
                </a:lnTo>
                <a:close/>
              </a:path>
            </a:pathLst>
          </a:custGeom>
          <a:blipFill>
            <a:blip r:embed="rId8"/>
            <a:stretch>
              <a:fillRect l="-16666" r="-16666"/>
            </a:stretch>
          </a:blipFill>
        </p:spPr>
      </p:sp>
      <p:sp>
        <p:nvSpPr>
          <p:cNvPr id="79" name="TextBox 79"/>
          <p:cNvSpPr txBox="1"/>
          <p:nvPr/>
        </p:nvSpPr>
        <p:spPr>
          <a:xfrm>
            <a:off x="1571852" y="1637013"/>
            <a:ext cx="15110560" cy="97345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solidFill>
                <a:latin typeface="Helvetica Now Display Bold"/>
                <a:ea typeface="Helvetica Now Display Bold"/>
                <a:cs typeface="Helvetica Now Display Bold"/>
                <a:sym typeface="Helvetica Now Display Bold"/>
              </a:rPr>
              <a:t>현대·기아자동차 FAQ 데이터</a:t>
            </a:r>
          </a:p>
        </p:txBody>
      </p:sp>
      <p:sp>
        <p:nvSpPr>
          <p:cNvPr id="81" name="TextBox 81"/>
          <p:cNvSpPr txBox="1"/>
          <p:nvPr/>
        </p:nvSpPr>
        <p:spPr>
          <a:xfrm>
            <a:off x="10338795" y="3810618"/>
            <a:ext cx="6658579" cy="3216464"/>
          </a:xfrm>
          <a:prstGeom prst="rect">
            <a:avLst/>
          </a:prstGeom>
        </p:spPr>
        <p:txBody>
          <a:bodyPr lIns="0" tIns="0" rIns="0" bIns="0" rtlCol="0" anchor="t">
            <a:spAutoFit/>
          </a:bodyPr>
          <a:lstStyle/>
          <a:p>
            <a:pPr marL="0" lvl="0" indent="0" algn="l">
              <a:lnSpc>
                <a:spcPts val="4345"/>
              </a:lnSpc>
            </a:pPr>
            <a:r>
              <a:rPr lang="en-US" sz="2414" b="1">
                <a:solidFill>
                  <a:srgbClr val="FFFFFF"/>
                </a:solidFill>
                <a:latin typeface="Helvetica Now Display Bold"/>
                <a:ea typeface="Helvetica Now Display Bold"/>
                <a:cs typeface="Helvetica Now Display Bold"/>
                <a:sym typeface="Helvetica Now Display Bold"/>
              </a:rPr>
              <a:t> 현대·기아자동차 </a:t>
            </a:r>
            <a:r>
              <a:rPr lang="en-US" sz="2414" b="1" u="none" strike="noStrike">
                <a:solidFill>
                  <a:srgbClr val="FFFFFF"/>
                </a:solidFill>
                <a:latin typeface="Helvetica Now Display Bold"/>
                <a:ea typeface="Helvetica Now Display Bold"/>
                <a:cs typeface="Helvetica Now Display Bold"/>
                <a:sym typeface="Helvetica Now Display Bold"/>
              </a:rPr>
              <a:t>FAQ 크롤링</a:t>
            </a:r>
          </a:p>
          <a:p>
            <a:pPr marL="521224" lvl="1" indent="-260612" algn="l">
              <a:lnSpc>
                <a:spcPts val="4345"/>
              </a:lnSpc>
              <a:buFont typeface="Arial"/>
              <a:buChar char="•"/>
            </a:pPr>
            <a:r>
              <a:rPr lang="en-US" sz="2414" u="none" strike="noStrike">
                <a:solidFill>
                  <a:srgbClr val="FFFFFF"/>
                </a:solidFill>
                <a:latin typeface="Helvetica Now Display"/>
                <a:ea typeface="Helvetica Now Display"/>
                <a:cs typeface="Helvetica Now Display"/>
                <a:sym typeface="Helvetica Now Display"/>
              </a:rPr>
              <a:t>JavaScript 기반 웹페이지 → 정적 크롤링 불가</a:t>
            </a:r>
          </a:p>
          <a:p>
            <a:pPr marL="521224" lvl="1" indent="-260612" algn="l">
              <a:lnSpc>
                <a:spcPts val="4345"/>
              </a:lnSpc>
              <a:buFont typeface="Arial"/>
              <a:buChar char="•"/>
            </a:pPr>
            <a:r>
              <a:rPr lang="en-US" sz="2414" u="none" strike="noStrike">
                <a:solidFill>
                  <a:srgbClr val="FFFFFF"/>
                </a:solidFill>
                <a:latin typeface="Helvetica Now Display"/>
                <a:ea typeface="Helvetica Now Display"/>
                <a:cs typeface="Helvetica Now Display"/>
                <a:sym typeface="Helvetica Now Display"/>
              </a:rPr>
              <a:t>Selenium을 이용한 웹페이지 제어</a:t>
            </a:r>
          </a:p>
          <a:p>
            <a:pPr marL="521224" lvl="1" indent="-260612" algn="l">
              <a:lnSpc>
                <a:spcPts val="4345"/>
              </a:lnSpc>
              <a:buFont typeface="Arial"/>
              <a:buChar char="•"/>
            </a:pPr>
            <a:r>
              <a:rPr lang="en-US" sz="2414" u="none" strike="noStrike">
                <a:solidFill>
                  <a:srgbClr val="FFFFFF"/>
                </a:solidFill>
                <a:latin typeface="Helvetica Now Display"/>
                <a:ea typeface="Helvetica Now Display"/>
                <a:cs typeface="Helvetica Now Display"/>
                <a:sym typeface="Helvetica Now Display"/>
              </a:rPr>
              <a:t>카테고리·질문·답변 구조로 추출 → DB 삽입</a:t>
            </a:r>
          </a:p>
          <a:p>
            <a:pPr marL="521224" lvl="1" indent="-260612" algn="l">
              <a:lnSpc>
                <a:spcPts val="4345"/>
              </a:lnSpc>
              <a:buFont typeface="Arial"/>
              <a:buChar char="•"/>
            </a:pPr>
            <a:r>
              <a:rPr lang="en-US" sz="2414" u="none" strike="noStrike">
                <a:solidFill>
                  <a:srgbClr val="FFFFFF"/>
                </a:solidFill>
                <a:latin typeface="Helvetica Now Display"/>
                <a:ea typeface="Helvetica Now Display"/>
                <a:cs typeface="Helvetica Now Display"/>
                <a:sym typeface="Helvetica Now Display"/>
              </a:rPr>
              <a:t>기아 자동차 FAQ → 동일 방식 채택</a:t>
            </a:r>
          </a:p>
          <a:p>
            <a:pPr algn="l">
              <a:lnSpc>
                <a:spcPts val="4345"/>
              </a:lnSpc>
            </a:pPr>
            <a:endParaRPr lang="en-US" sz="2414" u="none" strike="noStrike">
              <a:solidFill>
                <a:srgbClr val="FFFFFF"/>
              </a:solidFill>
              <a:latin typeface="Helvetica Now Display"/>
              <a:ea typeface="Helvetica Now Display"/>
              <a:cs typeface="Helvetica Now Display"/>
              <a:sym typeface="Helvetica Now Display"/>
            </a:endParaRPr>
          </a:p>
        </p:txBody>
      </p:sp>
      <p:grpSp>
        <p:nvGrpSpPr>
          <p:cNvPr id="82" name="Group 9">
            <a:extLst>
              <a:ext uri="{FF2B5EF4-FFF2-40B4-BE49-F238E27FC236}">
                <a16:creationId xmlns:a16="http://schemas.microsoft.com/office/drawing/2014/main" id="{9D412BBE-BA40-F773-37BE-AAD5775EC356}"/>
              </a:ext>
            </a:extLst>
          </p:cNvPr>
          <p:cNvGrpSpPr/>
          <p:nvPr/>
        </p:nvGrpSpPr>
        <p:grpSpPr>
          <a:xfrm>
            <a:off x="-914402" y="0"/>
            <a:ext cx="20116795" cy="416680"/>
            <a:chOff x="-1219202" y="0"/>
            <a:chExt cx="26822393" cy="555574"/>
          </a:xfrm>
        </p:grpSpPr>
        <p:grpSp>
          <p:nvGrpSpPr>
            <p:cNvPr id="83" name="Group 10">
              <a:extLst>
                <a:ext uri="{FF2B5EF4-FFF2-40B4-BE49-F238E27FC236}">
                  <a16:creationId xmlns:a16="http://schemas.microsoft.com/office/drawing/2014/main" id="{41C287E8-1B3D-F8DA-CF4B-A4C4DE0D03D1}"/>
                </a:ext>
              </a:extLst>
            </p:cNvPr>
            <p:cNvGrpSpPr/>
            <p:nvPr/>
          </p:nvGrpSpPr>
          <p:grpSpPr>
            <a:xfrm>
              <a:off x="-1219202" y="0"/>
              <a:ext cx="26822393" cy="555574"/>
              <a:chOff x="-240830" y="0"/>
              <a:chExt cx="5298251" cy="109743"/>
            </a:xfrm>
          </p:grpSpPr>
          <p:sp>
            <p:nvSpPr>
              <p:cNvPr id="110" name="Freeform 11">
                <a:extLst>
                  <a:ext uri="{FF2B5EF4-FFF2-40B4-BE49-F238E27FC236}">
                    <a16:creationId xmlns:a16="http://schemas.microsoft.com/office/drawing/2014/main" id="{146B8596-E4B5-96B5-4354-37C5CCE5D4DC}"/>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11" name="TextBox 12">
                <a:extLst>
                  <a:ext uri="{FF2B5EF4-FFF2-40B4-BE49-F238E27FC236}">
                    <a16:creationId xmlns:a16="http://schemas.microsoft.com/office/drawing/2014/main" id="{47511174-A321-E58D-C1C0-3B6E34ECADE5}"/>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84" name="Group 13">
              <a:extLst>
                <a:ext uri="{FF2B5EF4-FFF2-40B4-BE49-F238E27FC236}">
                  <a16:creationId xmlns:a16="http://schemas.microsoft.com/office/drawing/2014/main" id="{FBE7EC08-B142-F820-3ED7-36456C96C2CB}"/>
                </a:ext>
              </a:extLst>
            </p:cNvPr>
            <p:cNvGrpSpPr/>
            <p:nvPr/>
          </p:nvGrpSpPr>
          <p:grpSpPr>
            <a:xfrm>
              <a:off x="21603286" y="130081"/>
              <a:ext cx="295412" cy="295412"/>
              <a:chOff x="0" y="0"/>
              <a:chExt cx="812800" cy="812800"/>
            </a:xfrm>
          </p:grpSpPr>
          <p:sp>
            <p:nvSpPr>
              <p:cNvPr id="109" name="Freeform 14">
                <a:extLst>
                  <a:ext uri="{FF2B5EF4-FFF2-40B4-BE49-F238E27FC236}">
                    <a16:creationId xmlns:a16="http://schemas.microsoft.com/office/drawing/2014/main" id="{A02408D7-83E0-9468-041C-6F3353BDA8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33427" t="-36015" r="-28113" b="-11996"/>
                </a:stretch>
              </a:blipFill>
            </p:spPr>
          </p:sp>
        </p:grpSp>
        <p:grpSp>
          <p:nvGrpSpPr>
            <p:cNvPr id="85" name="Group 15">
              <a:extLst>
                <a:ext uri="{FF2B5EF4-FFF2-40B4-BE49-F238E27FC236}">
                  <a16:creationId xmlns:a16="http://schemas.microsoft.com/office/drawing/2014/main" id="{736CD19E-6D1E-C2AE-A93A-5204B1152188}"/>
                </a:ext>
              </a:extLst>
            </p:cNvPr>
            <p:cNvGrpSpPr/>
            <p:nvPr/>
          </p:nvGrpSpPr>
          <p:grpSpPr>
            <a:xfrm>
              <a:off x="21074001" y="139780"/>
              <a:ext cx="282326" cy="121086"/>
              <a:chOff x="0" y="0"/>
              <a:chExt cx="55768" cy="23918"/>
            </a:xfrm>
          </p:grpSpPr>
          <p:sp>
            <p:nvSpPr>
              <p:cNvPr id="107" name="Freeform 16">
                <a:extLst>
                  <a:ext uri="{FF2B5EF4-FFF2-40B4-BE49-F238E27FC236}">
                    <a16:creationId xmlns:a16="http://schemas.microsoft.com/office/drawing/2014/main" id="{4B9F23C8-FBD1-B87C-9583-3363AF6C5A69}"/>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08" name="TextBox 17">
                <a:extLst>
                  <a:ext uri="{FF2B5EF4-FFF2-40B4-BE49-F238E27FC236}">
                    <a16:creationId xmlns:a16="http://schemas.microsoft.com/office/drawing/2014/main" id="{22BD176B-4474-E53F-7267-BC0A67C5AB10}"/>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86" name="Group 18">
              <a:extLst>
                <a:ext uri="{FF2B5EF4-FFF2-40B4-BE49-F238E27FC236}">
                  <a16:creationId xmlns:a16="http://schemas.microsoft.com/office/drawing/2014/main" id="{88617172-396C-098B-48D2-585ABD2BEDA6}"/>
                </a:ext>
              </a:extLst>
            </p:cNvPr>
            <p:cNvGrpSpPr/>
            <p:nvPr/>
          </p:nvGrpSpPr>
          <p:grpSpPr>
            <a:xfrm>
              <a:off x="21074001" y="304407"/>
              <a:ext cx="282326" cy="121086"/>
              <a:chOff x="0" y="0"/>
              <a:chExt cx="55768" cy="23918"/>
            </a:xfrm>
          </p:grpSpPr>
          <p:sp>
            <p:nvSpPr>
              <p:cNvPr id="105" name="Freeform 19">
                <a:extLst>
                  <a:ext uri="{FF2B5EF4-FFF2-40B4-BE49-F238E27FC236}">
                    <a16:creationId xmlns:a16="http://schemas.microsoft.com/office/drawing/2014/main" id="{A6DA8CF5-B443-B7DF-C261-58993BBCEEA8}"/>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06" name="TextBox 20">
                <a:extLst>
                  <a:ext uri="{FF2B5EF4-FFF2-40B4-BE49-F238E27FC236}">
                    <a16:creationId xmlns:a16="http://schemas.microsoft.com/office/drawing/2014/main" id="{458C89B0-97A4-6D24-4563-88EA66AC08E7}"/>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87" name="Group 21">
              <a:extLst>
                <a:ext uri="{FF2B5EF4-FFF2-40B4-BE49-F238E27FC236}">
                  <a16:creationId xmlns:a16="http://schemas.microsoft.com/office/drawing/2014/main" id="{86D853A1-2CC8-F3D9-5D47-632212AFC09F}"/>
                </a:ext>
              </a:extLst>
            </p:cNvPr>
            <p:cNvGrpSpPr/>
            <p:nvPr/>
          </p:nvGrpSpPr>
          <p:grpSpPr>
            <a:xfrm>
              <a:off x="21104665" y="166029"/>
              <a:ext cx="68589" cy="68589"/>
              <a:chOff x="0" y="0"/>
              <a:chExt cx="812800" cy="812800"/>
            </a:xfrm>
          </p:grpSpPr>
          <p:sp>
            <p:nvSpPr>
              <p:cNvPr id="103" name="Freeform 22">
                <a:extLst>
                  <a:ext uri="{FF2B5EF4-FFF2-40B4-BE49-F238E27FC236}">
                    <a16:creationId xmlns:a16="http://schemas.microsoft.com/office/drawing/2014/main" id="{36365074-902F-6F04-54F0-8CA0B77ECF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4" name="TextBox 23">
                <a:extLst>
                  <a:ext uri="{FF2B5EF4-FFF2-40B4-BE49-F238E27FC236}">
                    <a16:creationId xmlns:a16="http://schemas.microsoft.com/office/drawing/2014/main" id="{04D80917-20F5-6F9B-3D2B-D7FBDF2204B4}"/>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88" name="Group 24">
              <a:extLst>
                <a:ext uri="{FF2B5EF4-FFF2-40B4-BE49-F238E27FC236}">
                  <a16:creationId xmlns:a16="http://schemas.microsoft.com/office/drawing/2014/main" id="{FB6B6D71-6C05-DE84-87C3-FD3B28724EC8}"/>
                </a:ext>
              </a:extLst>
            </p:cNvPr>
            <p:cNvGrpSpPr/>
            <p:nvPr/>
          </p:nvGrpSpPr>
          <p:grpSpPr>
            <a:xfrm>
              <a:off x="21259605" y="330655"/>
              <a:ext cx="68589" cy="68589"/>
              <a:chOff x="0" y="0"/>
              <a:chExt cx="812800" cy="812800"/>
            </a:xfrm>
          </p:grpSpPr>
          <p:sp>
            <p:nvSpPr>
              <p:cNvPr id="101" name="Freeform 25">
                <a:extLst>
                  <a:ext uri="{FF2B5EF4-FFF2-40B4-BE49-F238E27FC236}">
                    <a16:creationId xmlns:a16="http://schemas.microsoft.com/office/drawing/2014/main" id="{B33A2A11-712D-8FB4-245B-118DD9DCB3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02" name="TextBox 26">
                <a:extLst>
                  <a:ext uri="{FF2B5EF4-FFF2-40B4-BE49-F238E27FC236}">
                    <a16:creationId xmlns:a16="http://schemas.microsoft.com/office/drawing/2014/main" id="{BAF47660-E2A2-D672-7BD4-1E4747D0ED02}"/>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89" name="Freeform 27">
              <a:extLst>
                <a:ext uri="{FF2B5EF4-FFF2-40B4-BE49-F238E27FC236}">
                  <a16:creationId xmlns:a16="http://schemas.microsoft.com/office/drawing/2014/main" id="{B2C0080B-081C-FC26-15E7-CE8125EF8D60}"/>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0" name="Freeform 28">
              <a:extLst>
                <a:ext uri="{FF2B5EF4-FFF2-40B4-BE49-F238E27FC236}">
                  <a16:creationId xmlns:a16="http://schemas.microsoft.com/office/drawing/2014/main" id="{1C45A845-E312-D080-99B2-330F7D9A71E6}"/>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1" name="Freeform 29">
              <a:extLst>
                <a:ext uri="{FF2B5EF4-FFF2-40B4-BE49-F238E27FC236}">
                  <a16:creationId xmlns:a16="http://schemas.microsoft.com/office/drawing/2014/main" id="{8F774C54-BE78-BD88-CF8F-13223516890C}"/>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2" name="TextBox 30">
              <a:extLst>
                <a:ext uri="{FF2B5EF4-FFF2-40B4-BE49-F238E27FC236}">
                  <a16:creationId xmlns:a16="http://schemas.microsoft.com/office/drawing/2014/main" id="{F008EE60-93DF-361F-8E16-8E97F3D1A1B2}"/>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93" name="TextBox 31">
              <a:extLst>
                <a:ext uri="{FF2B5EF4-FFF2-40B4-BE49-F238E27FC236}">
                  <a16:creationId xmlns:a16="http://schemas.microsoft.com/office/drawing/2014/main" id="{62DFB593-A9B0-C5C8-C63B-6D8078237E5B}"/>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94" name="TextBox 32">
              <a:extLst>
                <a:ext uri="{FF2B5EF4-FFF2-40B4-BE49-F238E27FC236}">
                  <a16:creationId xmlns:a16="http://schemas.microsoft.com/office/drawing/2014/main" id="{EA0BBF07-29C1-A605-D073-86CF01B0E50C}"/>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95" name="TextBox 33">
              <a:extLst>
                <a:ext uri="{FF2B5EF4-FFF2-40B4-BE49-F238E27FC236}">
                  <a16:creationId xmlns:a16="http://schemas.microsoft.com/office/drawing/2014/main" id="{12AA1159-0CC3-8EC9-1F6A-A5ABC7971B69}"/>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96" name="TextBox 34">
              <a:extLst>
                <a:ext uri="{FF2B5EF4-FFF2-40B4-BE49-F238E27FC236}">
                  <a16:creationId xmlns:a16="http://schemas.microsoft.com/office/drawing/2014/main" id="{EA9A3DBF-77CE-EEAC-0668-1A6EE961139B}"/>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97" name="TextBox 35">
              <a:extLst>
                <a:ext uri="{FF2B5EF4-FFF2-40B4-BE49-F238E27FC236}">
                  <a16:creationId xmlns:a16="http://schemas.microsoft.com/office/drawing/2014/main" id="{B5C2B9C7-8196-4B29-DCD2-B9EC0D7057AC}"/>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98" name="TextBox 36">
              <a:extLst>
                <a:ext uri="{FF2B5EF4-FFF2-40B4-BE49-F238E27FC236}">
                  <a16:creationId xmlns:a16="http://schemas.microsoft.com/office/drawing/2014/main" id="{60C4A3D0-E75D-EA8A-8996-352F413E38EC}"/>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99" name="TextBox 37">
              <a:extLst>
                <a:ext uri="{FF2B5EF4-FFF2-40B4-BE49-F238E27FC236}">
                  <a16:creationId xmlns:a16="http://schemas.microsoft.com/office/drawing/2014/main" id="{492A3E7E-1E2C-D798-E79B-0A219D9FFFED}"/>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00" name="Freeform 38">
              <a:extLst>
                <a:ext uri="{FF2B5EF4-FFF2-40B4-BE49-F238E27FC236}">
                  <a16:creationId xmlns:a16="http://schemas.microsoft.com/office/drawing/2014/main" id="{5027D78A-CFB7-6AFA-E82F-09CB01FC0DF4}"/>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1318"/>
        </a:solidFill>
        <a:effectLst/>
      </p:bgPr>
    </p:bg>
    <p:spTree>
      <p:nvGrpSpPr>
        <p:cNvPr id="1" name=""/>
        <p:cNvGrpSpPr/>
        <p:nvPr/>
      </p:nvGrpSpPr>
      <p:grpSpPr>
        <a:xfrm>
          <a:off x="0" y="0"/>
          <a:ext cx="0" cy="0"/>
          <a:chOff x="0" y="0"/>
          <a:chExt cx="0" cy="0"/>
        </a:xfrm>
      </p:grpSpPr>
      <p:sp>
        <p:nvSpPr>
          <p:cNvPr id="2" name="Freeform 2"/>
          <p:cNvSpPr/>
          <p:nvPr/>
        </p:nvSpPr>
        <p:spPr>
          <a:xfrm>
            <a:off x="11794" y="-3453392"/>
            <a:ext cx="17455619" cy="17193785"/>
          </a:xfrm>
          <a:custGeom>
            <a:avLst/>
            <a:gdLst/>
            <a:ahLst/>
            <a:cxnLst/>
            <a:rect l="l" t="t" r="r" b="b"/>
            <a:pathLst>
              <a:path w="17455619" h="17193785">
                <a:moveTo>
                  <a:pt x="0" y="0"/>
                </a:moveTo>
                <a:lnTo>
                  <a:pt x="17455619" y="0"/>
                </a:lnTo>
                <a:lnTo>
                  <a:pt x="17455619" y="17193784"/>
                </a:lnTo>
                <a:lnTo>
                  <a:pt x="0" y="17193784"/>
                </a:lnTo>
                <a:lnTo>
                  <a:pt x="0" y="0"/>
                </a:lnTo>
                <a:close/>
              </a:path>
            </a:pathLst>
          </a:custGeom>
          <a:blipFill>
            <a:blip r:embed="rId2"/>
            <a:stretch>
              <a:fillRect/>
            </a:stretch>
          </a:blipFill>
        </p:spPr>
      </p:sp>
      <p:grpSp>
        <p:nvGrpSpPr>
          <p:cNvPr id="3" name="Group 3"/>
          <p:cNvGrpSpPr/>
          <p:nvPr/>
        </p:nvGrpSpPr>
        <p:grpSpPr>
          <a:xfrm>
            <a:off x="1028700" y="-7749551"/>
            <a:ext cx="7710904" cy="7937608"/>
            <a:chOff x="0" y="0"/>
            <a:chExt cx="10281205" cy="10583477"/>
          </a:xfrm>
        </p:grpSpPr>
        <p:grpSp>
          <p:nvGrpSpPr>
            <p:cNvPr id="4" name="Group 4"/>
            <p:cNvGrpSpPr/>
            <p:nvPr/>
          </p:nvGrpSpPr>
          <p:grpSpPr>
            <a:xfrm>
              <a:off x="0" y="0"/>
              <a:ext cx="10281205" cy="10583477"/>
              <a:chOff x="0" y="0"/>
              <a:chExt cx="2030855" cy="2090563"/>
            </a:xfrm>
          </p:grpSpPr>
          <p:sp>
            <p:nvSpPr>
              <p:cNvPr id="5" name="Freeform 5"/>
              <p:cNvSpPr/>
              <p:nvPr/>
            </p:nvSpPr>
            <p:spPr>
              <a:xfrm>
                <a:off x="0" y="0"/>
                <a:ext cx="2030855" cy="2090563"/>
              </a:xfrm>
              <a:custGeom>
                <a:avLst/>
                <a:gdLst/>
                <a:ahLst/>
                <a:cxnLst/>
                <a:rect l="l" t="t" r="r" b="b"/>
                <a:pathLst>
                  <a:path w="2030855" h="2090563">
                    <a:moveTo>
                      <a:pt x="20080" y="0"/>
                    </a:moveTo>
                    <a:lnTo>
                      <a:pt x="2010775" y="0"/>
                    </a:lnTo>
                    <a:cubicBezTo>
                      <a:pt x="2021865" y="0"/>
                      <a:pt x="2030855" y="8990"/>
                      <a:pt x="2030855" y="20080"/>
                    </a:cubicBezTo>
                    <a:lnTo>
                      <a:pt x="2030855" y="2070483"/>
                    </a:lnTo>
                    <a:cubicBezTo>
                      <a:pt x="2030855" y="2081573"/>
                      <a:pt x="2021865" y="2090563"/>
                      <a:pt x="2010775" y="2090563"/>
                    </a:cubicBezTo>
                    <a:lnTo>
                      <a:pt x="20080" y="2090563"/>
                    </a:lnTo>
                    <a:cubicBezTo>
                      <a:pt x="8990" y="2090563"/>
                      <a:pt x="0" y="2081573"/>
                      <a:pt x="0" y="2070483"/>
                    </a:cubicBezTo>
                    <a:lnTo>
                      <a:pt x="0" y="20080"/>
                    </a:lnTo>
                    <a:cubicBezTo>
                      <a:pt x="0" y="8990"/>
                      <a:pt x="8990" y="0"/>
                      <a:pt x="20080" y="0"/>
                    </a:cubicBezTo>
                    <a:close/>
                  </a:path>
                </a:pathLst>
              </a:custGeom>
              <a:solidFill>
                <a:srgbClr val="2B2B2B">
                  <a:alpha val="0"/>
                </a:srgbClr>
              </a:solidFill>
            </p:spPr>
          </p:sp>
          <p:sp>
            <p:nvSpPr>
              <p:cNvPr id="6" name="TextBox 6"/>
              <p:cNvSpPr txBox="1"/>
              <p:nvPr/>
            </p:nvSpPr>
            <p:spPr>
              <a:xfrm>
                <a:off x="0" y="38100"/>
                <a:ext cx="2030855" cy="2052463"/>
              </a:xfrm>
              <a:prstGeom prst="rect">
                <a:avLst/>
              </a:prstGeom>
            </p:spPr>
            <p:txBody>
              <a:bodyPr lIns="50800" tIns="50800" rIns="50800" bIns="50800" rtlCol="0" anchor="ctr"/>
              <a:lstStyle/>
              <a:p>
                <a:pPr algn="l">
                  <a:lnSpc>
                    <a:spcPts val="2100"/>
                  </a:lnSpc>
                </a:pPr>
                <a:endParaRPr/>
              </a:p>
            </p:txBody>
          </p:sp>
        </p:grpSp>
        <p:sp>
          <p:nvSpPr>
            <p:cNvPr id="7" name="Freeform 7"/>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8" name="Freeform 8"/>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9" name="Freeform 9"/>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sp>
          <p:nvSpPr>
            <p:cNvPr id="10" name="AutoShape 10"/>
            <p:cNvSpPr/>
            <p:nvPr/>
          </p:nvSpPr>
          <p:spPr>
            <a:xfrm>
              <a:off x="594488" y="4156178"/>
              <a:ext cx="9036419" cy="0"/>
            </a:xfrm>
            <a:prstGeom prst="line">
              <a:avLst/>
            </a:prstGeom>
            <a:ln w="50800" cap="flat">
              <a:solidFill>
                <a:srgbClr val="D8D8D8">
                  <a:alpha val="0"/>
                </a:srgbClr>
              </a:solidFill>
              <a:prstDash val="solid"/>
              <a:headEnd type="none" w="sm" len="sm"/>
              <a:tailEnd type="none" w="sm" len="sm"/>
            </a:ln>
          </p:spPr>
        </p:sp>
        <p:sp>
          <p:nvSpPr>
            <p:cNvPr id="11" name="TextBox 11"/>
            <p:cNvSpPr txBox="1"/>
            <p:nvPr/>
          </p:nvSpPr>
          <p:spPr>
            <a:xfrm>
              <a:off x="594488" y="1191363"/>
              <a:ext cx="9036419" cy="255841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FFFFFF">
                      <a:alpha val="0"/>
                    </a:srgbClr>
                  </a:solidFill>
                  <a:latin typeface="Helvetica Now Display Bold"/>
                  <a:ea typeface="Helvetica Now Display Bold"/>
                  <a:cs typeface="Helvetica Now Display Bold"/>
                  <a:sym typeface="Helvetica Now Display Bold"/>
                </a:rPr>
                <a:t>Market Research</a:t>
              </a:r>
            </a:p>
          </p:txBody>
        </p:sp>
        <p:sp>
          <p:nvSpPr>
            <p:cNvPr id="12" name="TextBox 12"/>
            <p:cNvSpPr txBox="1"/>
            <p:nvPr/>
          </p:nvSpPr>
          <p:spPr>
            <a:xfrm>
              <a:off x="594488" y="4765778"/>
              <a:ext cx="9092228" cy="4191000"/>
            </a:xfrm>
            <a:prstGeom prst="rect">
              <a:avLst/>
            </a:prstGeom>
          </p:spPr>
          <p:txBody>
            <a:bodyPr lIns="0" tIns="0" rIns="0" bIns="0" rtlCol="0" anchor="t">
              <a:spAutoFit/>
            </a:bodyPr>
            <a:lstStyle/>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Elaborate on your topic here.</a:t>
              </a:r>
            </a:p>
            <a:p>
              <a:pPr marL="0" lvl="0" indent="0" algn="l">
                <a:lnSpc>
                  <a:spcPts val="2520"/>
                </a:lnSpc>
                <a:spcBef>
                  <a:spcPct val="0"/>
                </a:spcBef>
              </a:pPr>
              <a:endParaRPr lang="en-US" sz="2100" u="none" strike="noStrike">
                <a:solidFill>
                  <a:srgbClr val="FFFFFF">
                    <a:alpha val="0"/>
                  </a:srgbClr>
                </a:solidFill>
                <a:latin typeface="Helvetica Now Display"/>
                <a:ea typeface="Helvetica Now Display"/>
                <a:cs typeface="Helvetica Now Display"/>
                <a:sym typeface="Helvetica Now Display"/>
              </a:endParaRPr>
            </a:p>
            <a:p>
              <a:pPr marL="0" lvl="0" indent="0" algn="l">
                <a:lnSpc>
                  <a:spcPts val="2520"/>
                </a:lnSpc>
                <a:spcBef>
                  <a:spcPct val="0"/>
                </a:spcBef>
              </a:pPr>
              <a:r>
                <a:rPr lang="en-US" sz="2100" u="none" strike="noStrike">
                  <a:solidFill>
                    <a:srgbClr val="FFFFFF">
                      <a:alpha val="0"/>
                    </a:srgbClr>
                  </a:solidFill>
                  <a:latin typeface="Helvetica Now Display"/>
                  <a:ea typeface="Helvetica Now Display"/>
                  <a:cs typeface="Helvetica Now Display"/>
                  <a:sym typeface="Helvetica Now Displ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grpSp>
        <p:nvGrpSpPr>
          <p:cNvPr id="13" name="Group 13"/>
          <p:cNvGrpSpPr/>
          <p:nvPr/>
        </p:nvGrpSpPr>
        <p:grpSpPr>
          <a:xfrm>
            <a:off x="9548396" y="-7729268"/>
            <a:ext cx="7710904" cy="7937608"/>
            <a:chOff x="0" y="0"/>
            <a:chExt cx="10281205" cy="10583477"/>
          </a:xfrm>
        </p:grpSpPr>
        <p:grpSp>
          <p:nvGrpSpPr>
            <p:cNvPr id="14" name="Group 14"/>
            <p:cNvGrpSpPr/>
            <p:nvPr/>
          </p:nvGrpSpPr>
          <p:grpSpPr>
            <a:xfrm>
              <a:off x="0" y="0"/>
              <a:ext cx="10281205" cy="10583477"/>
              <a:chOff x="0" y="0"/>
              <a:chExt cx="2030855" cy="2090563"/>
            </a:xfrm>
          </p:grpSpPr>
          <p:sp>
            <p:nvSpPr>
              <p:cNvPr id="15" name="Freeform 15"/>
              <p:cNvSpPr/>
              <p:nvPr/>
            </p:nvSpPr>
            <p:spPr>
              <a:xfrm>
                <a:off x="0" y="0"/>
                <a:ext cx="2030855" cy="2090563"/>
              </a:xfrm>
              <a:custGeom>
                <a:avLst/>
                <a:gdLst/>
                <a:ahLst/>
                <a:cxnLst/>
                <a:rect l="l" t="t" r="r" b="b"/>
                <a:pathLst>
                  <a:path w="2030855" h="2090563">
                    <a:moveTo>
                      <a:pt x="20080" y="0"/>
                    </a:moveTo>
                    <a:lnTo>
                      <a:pt x="2010775" y="0"/>
                    </a:lnTo>
                    <a:cubicBezTo>
                      <a:pt x="2021865" y="0"/>
                      <a:pt x="2030855" y="8990"/>
                      <a:pt x="2030855" y="20080"/>
                    </a:cubicBezTo>
                    <a:lnTo>
                      <a:pt x="2030855" y="2070483"/>
                    </a:lnTo>
                    <a:cubicBezTo>
                      <a:pt x="2030855" y="2081573"/>
                      <a:pt x="2021865" y="2090563"/>
                      <a:pt x="2010775" y="2090563"/>
                    </a:cubicBezTo>
                    <a:lnTo>
                      <a:pt x="20080" y="2090563"/>
                    </a:lnTo>
                    <a:cubicBezTo>
                      <a:pt x="8990" y="2090563"/>
                      <a:pt x="0" y="2081573"/>
                      <a:pt x="0" y="2070483"/>
                    </a:cubicBezTo>
                    <a:lnTo>
                      <a:pt x="0" y="20080"/>
                    </a:lnTo>
                    <a:cubicBezTo>
                      <a:pt x="0" y="8990"/>
                      <a:pt x="8990" y="0"/>
                      <a:pt x="20080" y="0"/>
                    </a:cubicBezTo>
                    <a:close/>
                  </a:path>
                </a:pathLst>
              </a:custGeom>
              <a:solidFill>
                <a:srgbClr val="2B2B2B">
                  <a:alpha val="0"/>
                </a:srgbClr>
              </a:solidFill>
            </p:spPr>
          </p:sp>
          <p:sp>
            <p:nvSpPr>
              <p:cNvPr id="16" name="TextBox 16"/>
              <p:cNvSpPr txBox="1"/>
              <p:nvPr/>
            </p:nvSpPr>
            <p:spPr>
              <a:xfrm>
                <a:off x="0" y="38100"/>
                <a:ext cx="2030855" cy="2052463"/>
              </a:xfrm>
              <a:prstGeom prst="rect">
                <a:avLst/>
              </a:prstGeom>
            </p:spPr>
            <p:txBody>
              <a:bodyPr lIns="50800" tIns="50800" rIns="50800" bIns="50800" rtlCol="0" anchor="ctr"/>
              <a:lstStyle/>
              <a:p>
                <a:pPr algn="ctr">
                  <a:lnSpc>
                    <a:spcPts val="2100"/>
                  </a:lnSpc>
                </a:pPr>
                <a:endParaRPr/>
              </a:p>
            </p:txBody>
          </p:sp>
        </p:grpSp>
        <p:sp>
          <p:nvSpPr>
            <p:cNvPr id="17" name="Freeform 17"/>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r="-5176" b="-935482"/>
              </a:stretch>
            </a:blipFill>
          </p:spPr>
        </p:sp>
        <p:sp>
          <p:nvSpPr>
            <p:cNvPr id="18" name="Freeform 18"/>
            <p:cNvSpPr/>
            <p:nvPr/>
          </p:nvSpPr>
          <p:spPr>
            <a:xfrm>
              <a:off x="1862311"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27311" r="-6590" b="-935482"/>
              </a:stretch>
            </a:blipFill>
          </p:spPr>
        </p:sp>
        <p:sp>
          <p:nvSpPr>
            <p:cNvPr id="19" name="Freeform 19"/>
            <p:cNvSpPr/>
            <p:nvPr/>
          </p:nvSpPr>
          <p:spPr>
            <a:xfrm>
              <a:off x="6060746"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alphaModFix amt="0"/>
                <a:extLst>
                  <a:ext uri="{96DAC541-7B7A-43D3-8B79-37D633B846F1}">
                    <asvg:svgBlip xmlns:asvg="http://schemas.microsoft.com/office/drawing/2016/SVG/main" r:embed="rId4"/>
                  </a:ext>
                </a:extLst>
              </a:blip>
              <a:stretch>
                <a:fillRect l="-33902" b="-935482"/>
              </a:stretch>
            </a:blipFill>
          </p:spPr>
        </p:sp>
      </p:grpSp>
      <p:pic>
        <p:nvPicPr>
          <p:cNvPr id="20" name="Picture 20"/>
          <p:cNvPicPr>
            <a:picLocks noChangeAspect="1"/>
          </p:cNvPicPr>
          <p:nvPr/>
        </p:nvPicPr>
        <p:blipFill>
          <a:blip r:embed="rId5">
            <a:alphaModFix amt="0"/>
          </a:blip>
          <a:stretch>
            <a:fillRect/>
          </a:stretch>
        </p:blipFill>
        <p:spPr>
          <a:xfrm>
            <a:off x="9252052" y="-7552097"/>
            <a:ext cx="8305898" cy="8465932"/>
          </a:xfrm>
          <a:prstGeom prst="rect">
            <a:avLst/>
          </a:prstGeom>
        </p:spPr>
      </p:pic>
      <p:sp>
        <p:nvSpPr>
          <p:cNvPr id="21" name="Freeform 21"/>
          <p:cNvSpPr/>
          <p:nvPr/>
        </p:nvSpPr>
        <p:spPr>
          <a:xfrm>
            <a:off x="296125" y="9971701"/>
            <a:ext cx="17695750" cy="17386074"/>
          </a:xfrm>
          <a:custGeom>
            <a:avLst/>
            <a:gdLst/>
            <a:ahLst/>
            <a:cxnLst/>
            <a:rect l="l" t="t" r="r" b="b"/>
            <a:pathLst>
              <a:path w="17695750" h="17386074">
                <a:moveTo>
                  <a:pt x="0" y="0"/>
                </a:moveTo>
                <a:lnTo>
                  <a:pt x="17695750" y="0"/>
                </a:lnTo>
                <a:lnTo>
                  <a:pt x="17695750" y="17386074"/>
                </a:lnTo>
                <a:lnTo>
                  <a:pt x="0" y="17386074"/>
                </a:lnTo>
                <a:lnTo>
                  <a:pt x="0" y="0"/>
                </a:lnTo>
                <a:close/>
              </a:path>
            </a:pathLst>
          </a:custGeom>
          <a:blipFill>
            <a:blip r:embed="rId6"/>
            <a:stretch>
              <a:fillRect/>
            </a:stretch>
          </a:blipFill>
        </p:spPr>
      </p:sp>
      <p:grpSp>
        <p:nvGrpSpPr>
          <p:cNvPr id="22" name="Group 22"/>
          <p:cNvGrpSpPr/>
          <p:nvPr/>
        </p:nvGrpSpPr>
        <p:grpSpPr>
          <a:xfrm>
            <a:off x="797628" y="607157"/>
            <a:ext cx="5534285" cy="2396455"/>
            <a:chOff x="0" y="0"/>
            <a:chExt cx="1457589" cy="631165"/>
          </a:xfrm>
        </p:grpSpPr>
        <p:sp>
          <p:nvSpPr>
            <p:cNvPr id="23" name="Freeform 23"/>
            <p:cNvSpPr/>
            <p:nvPr/>
          </p:nvSpPr>
          <p:spPr>
            <a:xfrm>
              <a:off x="0" y="0"/>
              <a:ext cx="1457589" cy="631165"/>
            </a:xfrm>
            <a:custGeom>
              <a:avLst/>
              <a:gdLst/>
              <a:ahLst/>
              <a:cxnLst/>
              <a:rect l="l" t="t" r="r" b="b"/>
              <a:pathLst>
                <a:path w="1457589" h="631165">
                  <a:moveTo>
                    <a:pt x="27978" y="0"/>
                  </a:moveTo>
                  <a:lnTo>
                    <a:pt x="1429611" y="0"/>
                  </a:lnTo>
                  <a:cubicBezTo>
                    <a:pt x="1437032" y="0"/>
                    <a:pt x="1444148" y="2948"/>
                    <a:pt x="1449395" y="8195"/>
                  </a:cubicBezTo>
                  <a:cubicBezTo>
                    <a:pt x="1454642" y="13441"/>
                    <a:pt x="1457589" y="20558"/>
                    <a:pt x="1457589" y="27978"/>
                  </a:cubicBezTo>
                  <a:lnTo>
                    <a:pt x="1457589" y="603187"/>
                  </a:lnTo>
                  <a:cubicBezTo>
                    <a:pt x="1457589" y="618639"/>
                    <a:pt x="1445063" y="631165"/>
                    <a:pt x="1429611" y="631165"/>
                  </a:cubicBezTo>
                  <a:lnTo>
                    <a:pt x="27978" y="631165"/>
                  </a:lnTo>
                  <a:cubicBezTo>
                    <a:pt x="12526" y="631165"/>
                    <a:pt x="0" y="618639"/>
                    <a:pt x="0" y="603187"/>
                  </a:cubicBezTo>
                  <a:lnTo>
                    <a:pt x="0" y="27978"/>
                  </a:lnTo>
                  <a:cubicBezTo>
                    <a:pt x="0" y="12526"/>
                    <a:pt x="12526" y="0"/>
                    <a:pt x="27978" y="0"/>
                  </a:cubicBezTo>
                  <a:close/>
                </a:path>
              </a:pathLst>
            </a:custGeom>
            <a:solidFill>
              <a:srgbClr val="FFFFFF"/>
            </a:solidFill>
          </p:spPr>
        </p:sp>
        <p:sp>
          <p:nvSpPr>
            <p:cNvPr id="24" name="TextBox 24"/>
            <p:cNvSpPr txBox="1"/>
            <p:nvPr/>
          </p:nvSpPr>
          <p:spPr>
            <a:xfrm>
              <a:off x="0" y="38100"/>
              <a:ext cx="1457589" cy="593065"/>
            </a:xfrm>
            <a:prstGeom prst="rect">
              <a:avLst/>
            </a:prstGeom>
          </p:spPr>
          <p:txBody>
            <a:bodyPr lIns="50800" tIns="50800" rIns="50800" bIns="50800" rtlCol="0" anchor="ctr"/>
            <a:lstStyle/>
            <a:p>
              <a:pPr algn="ctr">
                <a:lnSpc>
                  <a:spcPts val="2100"/>
                </a:lnSpc>
              </a:pPr>
              <a:endParaRPr/>
            </a:p>
          </p:txBody>
        </p:sp>
      </p:grpSp>
      <p:sp>
        <p:nvSpPr>
          <p:cNvPr id="25" name="Freeform 25"/>
          <p:cNvSpPr/>
          <p:nvPr/>
        </p:nvSpPr>
        <p:spPr>
          <a:xfrm>
            <a:off x="797628" y="607157"/>
            <a:ext cx="2876377" cy="409323"/>
          </a:xfrm>
          <a:custGeom>
            <a:avLst/>
            <a:gdLst/>
            <a:ahLst/>
            <a:cxnLst/>
            <a:rect l="l" t="t" r="r" b="b"/>
            <a:pathLst>
              <a:path w="2876377" h="409323">
                <a:moveTo>
                  <a:pt x="0" y="0"/>
                </a:moveTo>
                <a:lnTo>
                  <a:pt x="2876377" y="0"/>
                </a:lnTo>
                <a:lnTo>
                  <a:pt x="2876377" y="409322"/>
                </a:lnTo>
                <a:lnTo>
                  <a:pt x="0" y="409322"/>
                </a:lnTo>
                <a:lnTo>
                  <a:pt x="0" y="0"/>
                </a:lnTo>
                <a:close/>
              </a:path>
            </a:pathLst>
          </a:custGeom>
          <a:blipFill>
            <a:blip r:embed="rId3">
              <a:extLst>
                <a:ext uri="{96DAC541-7B7A-43D3-8B79-37D633B846F1}">
                  <asvg:svgBlip xmlns:asvg="http://schemas.microsoft.com/office/drawing/2016/SVG/main" r:embed="rId4"/>
                </a:ext>
              </a:extLst>
            </a:blip>
            <a:stretch>
              <a:fillRect r="-47354" b="-935482"/>
            </a:stretch>
          </a:blipFill>
        </p:spPr>
      </p:sp>
      <p:sp>
        <p:nvSpPr>
          <p:cNvPr id="26" name="Freeform 26"/>
          <p:cNvSpPr/>
          <p:nvPr/>
        </p:nvSpPr>
        <p:spPr>
          <a:xfrm>
            <a:off x="3166567" y="607157"/>
            <a:ext cx="3165345" cy="409323"/>
          </a:xfrm>
          <a:custGeom>
            <a:avLst/>
            <a:gdLst/>
            <a:ahLst/>
            <a:cxnLst/>
            <a:rect l="l" t="t" r="r" b="b"/>
            <a:pathLst>
              <a:path w="3165345" h="409323">
                <a:moveTo>
                  <a:pt x="0" y="0"/>
                </a:moveTo>
                <a:lnTo>
                  <a:pt x="3165345" y="0"/>
                </a:lnTo>
                <a:lnTo>
                  <a:pt x="3165345" y="409322"/>
                </a:lnTo>
                <a:lnTo>
                  <a:pt x="0" y="409322"/>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grpSp>
        <p:nvGrpSpPr>
          <p:cNvPr id="27" name="Group 27"/>
          <p:cNvGrpSpPr/>
          <p:nvPr/>
        </p:nvGrpSpPr>
        <p:grpSpPr>
          <a:xfrm>
            <a:off x="2300192" y="8833307"/>
            <a:ext cx="13687616" cy="1138393"/>
            <a:chOff x="0" y="0"/>
            <a:chExt cx="18250155" cy="1517858"/>
          </a:xfrm>
        </p:grpSpPr>
        <p:grpSp>
          <p:nvGrpSpPr>
            <p:cNvPr id="28" name="Group 28"/>
            <p:cNvGrpSpPr/>
            <p:nvPr/>
          </p:nvGrpSpPr>
          <p:grpSpPr>
            <a:xfrm>
              <a:off x="0" y="0"/>
              <a:ext cx="18250155" cy="1517858"/>
              <a:chOff x="0" y="0"/>
              <a:chExt cx="4274726" cy="355527"/>
            </a:xfrm>
          </p:grpSpPr>
          <p:sp>
            <p:nvSpPr>
              <p:cNvPr id="29" name="Freeform 29"/>
              <p:cNvSpPr/>
              <p:nvPr/>
            </p:nvSpPr>
            <p:spPr>
              <a:xfrm>
                <a:off x="0" y="0"/>
                <a:ext cx="4274726" cy="355527"/>
              </a:xfrm>
              <a:custGeom>
                <a:avLst/>
                <a:gdLst/>
                <a:ahLst/>
                <a:cxnLst/>
                <a:rect l="l" t="t" r="r" b="b"/>
                <a:pathLst>
                  <a:path w="4274726" h="355527">
                    <a:moveTo>
                      <a:pt x="20034" y="0"/>
                    </a:moveTo>
                    <a:lnTo>
                      <a:pt x="4254692" y="0"/>
                    </a:lnTo>
                    <a:cubicBezTo>
                      <a:pt x="4265756" y="0"/>
                      <a:pt x="4274726" y="8969"/>
                      <a:pt x="4274726" y="20034"/>
                    </a:cubicBezTo>
                    <a:lnTo>
                      <a:pt x="4274726" y="335493"/>
                    </a:lnTo>
                    <a:cubicBezTo>
                      <a:pt x="4274726" y="340807"/>
                      <a:pt x="4272615" y="345902"/>
                      <a:pt x="4268858" y="349659"/>
                    </a:cubicBezTo>
                    <a:cubicBezTo>
                      <a:pt x="4265101" y="353416"/>
                      <a:pt x="4260005" y="355527"/>
                      <a:pt x="4254692" y="355527"/>
                    </a:cubicBezTo>
                    <a:lnTo>
                      <a:pt x="20034" y="355527"/>
                    </a:lnTo>
                    <a:cubicBezTo>
                      <a:pt x="8969" y="355527"/>
                      <a:pt x="0" y="346558"/>
                      <a:pt x="0" y="335493"/>
                    </a:cubicBezTo>
                    <a:lnTo>
                      <a:pt x="0" y="20034"/>
                    </a:lnTo>
                    <a:cubicBezTo>
                      <a:pt x="0" y="8969"/>
                      <a:pt x="8969" y="0"/>
                      <a:pt x="20034" y="0"/>
                    </a:cubicBezTo>
                    <a:close/>
                  </a:path>
                </a:pathLst>
              </a:custGeom>
              <a:solidFill>
                <a:srgbClr val="000000">
                  <a:alpha val="40000"/>
                </a:srgbClr>
              </a:solidFill>
            </p:spPr>
          </p:sp>
          <p:sp>
            <p:nvSpPr>
              <p:cNvPr id="30" name="TextBox 30"/>
              <p:cNvSpPr txBox="1"/>
              <p:nvPr/>
            </p:nvSpPr>
            <p:spPr>
              <a:xfrm>
                <a:off x="0" y="28575"/>
                <a:ext cx="4274726" cy="326952"/>
              </a:xfrm>
              <a:prstGeom prst="rect">
                <a:avLst/>
              </a:prstGeom>
            </p:spPr>
            <p:txBody>
              <a:bodyPr lIns="50800" tIns="50800" rIns="50800" bIns="50800" rtlCol="0" anchor="ctr"/>
              <a:lstStyle/>
              <a:p>
                <a:pPr algn="ctr">
                  <a:lnSpc>
                    <a:spcPts val="2100"/>
                  </a:lnSpc>
                </a:pPr>
                <a:endParaRPr/>
              </a:p>
            </p:txBody>
          </p:sp>
        </p:grpSp>
        <p:sp>
          <p:nvSpPr>
            <p:cNvPr id="31" name="Freeform 31"/>
            <p:cNvSpPr/>
            <p:nvPr/>
          </p:nvSpPr>
          <p:spPr>
            <a:xfrm>
              <a:off x="43788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32"/>
            <p:cNvSpPr/>
            <p:nvPr/>
          </p:nvSpPr>
          <p:spPr>
            <a:xfrm>
              <a:off x="1693210"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Freeform 33"/>
            <p:cNvSpPr/>
            <p:nvPr/>
          </p:nvSpPr>
          <p:spPr>
            <a:xfrm>
              <a:off x="29529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4" name="Freeform 34"/>
            <p:cNvSpPr/>
            <p:nvPr/>
          </p:nvSpPr>
          <p:spPr>
            <a:xfrm>
              <a:off x="4212611"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5" name="Freeform 35"/>
            <p:cNvSpPr/>
            <p:nvPr/>
          </p:nvSpPr>
          <p:spPr>
            <a:xfrm>
              <a:off x="5472312"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6" name="Freeform 36"/>
            <p:cNvSpPr/>
            <p:nvPr/>
          </p:nvSpPr>
          <p:spPr>
            <a:xfrm>
              <a:off x="67320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7" name="Freeform 37"/>
            <p:cNvSpPr/>
            <p:nvPr/>
          </p:nvSpPr>
          <p:spPr>
            <a:xfrm>
              <a:off x="15549917"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8" name="Freeform 38"/>
            <p:cNvSpPr/>
            <p:nvPr/>
          </p:nvSpPr>
          <p:spPr>
            <a:xfrm>
              <a:off x="16809617" y="257601"/>
              <a:ext cx="1002656" cy="1002656"/>
            </a:xfrm>
            <a:custGeom>
              <a:avLst/>
              <a:gdLst/>
              <a:ahLst/>
              <a:cxnLst/>
              <a:rect l="l" t="t" r="r" b="b"/>
              <a:pathLst>
                <a:path w="1002656" h="1002656">
                  <a:moveTo>
                    <a:pt x="0" y="0"/>
                  </a:moveTo>
                  <a:lnTo>
                    <a:pt x="1002657" y="0"/>
                  </a:lnTo>
                  <a:lnTo>
                    <a:pt x="1002657" y="1002656"/>
                  </a:lnTo>
                  <a:lnTo>
                    <a:pt x="0" y="10026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9" name="Freeform 39"/>
            <p:cNvSpPr/>
            <p:nvPr/>
          </p:nvSpPr>
          <p:spPr>
            <a:xfrm>
              <a:off x="105111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40" name="Freeform 40"/>
            <p:cNvSpPr/>
            <p:nvPr/>
          </p:nvSpPr>
          <p:spPr>
            <a:xfrm>
              <a:off x="11770815"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41" name="Freeform 41"/>
            <p:cNvSpPr/>
            <p:nvPr/>
          </p:nvSpPr>
          <p:spPr>
            <a:xfrm>
              <a:off x="130305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42" name="Freeform 42"/>
            <p:cNvSpPr/>
            <p:nvPr/>
          </p:nvSpPr>
          <p:spPr>
            <a:xfrm>
              <a:off x="14290216"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43" name="Freeform 43"/>
            <p:cNvSpPr/>
            <p:nvPr/>
          </p:nvSpPr>
          <p:spPr>
            <a:xfrm>
              <a:off x="7991713"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44" name="Freeform 44"/>
            <p:cNvSpPr/>
            <p:nvPr/>
          </p:nvSpPr>
          <p:spPr>
            <a:xfrm>
              <a:off x="9251414" y="257601"/>
              <a:ext cx="1002656" cy="1002656"/>
            </a:xfrm>
            <a:custGeom>
              <a:avLst/>
              <a:gdLst/>
              <a:ahLst/>
              <a:cxnLst/>
              <a:rect l="l" t="t" r="r" b="b"/>
              <a:pathLst>
                <a:path w="1002656" h="1002656">
                  <a:moveTo>
                    <a:pt x="0" y="0"/>
                  </a:moveTo>
                  <a:lnTo>
                    <a:pt x="1002656" y="0"/>
                  </a:lnTo>
                  <a:lnTo>
                    <a:pt x="1002656" y="1002656"/>
                  </a:lnTo>
                  <a:lnTo>
                    <a:pt x="0" y="10026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grpSp>
        <p:nvGrpSpPr>
          <p:cNvPr id="45" name="Group 45"/>
          <p:cNvGrpSpPr/>
          <p:nvPr/>
        </p:nvGrpSpPr>
        <p:grpSpPr>
          <a:xfrm>
            <a:off x="10545525" y="9865292"/>
            <a:ext cx="71872" cy="71872"/>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sp>
        <p:sp>
          <p:nvSpPr>
            <p:cNvPr id="47" name="TextBox 47"/>
            <p:cNvSpPr txBox="1"/>
            <p:nvPr/>
          </p:nvSpPr>
          <p:spPr>
            <a:xfrm>
              <a:off x="76200" y="104775"/>
              <a:ext cx="660400" cy="631825"/>
            </a:xfrm>
            <a:prstGeom prst="rect">
              <a:avLst/>
            </a:prstGeom>
          </p:spPr>
          <p:txBody>
            <a:bodyPr lIns="50800" tIns="50800" rIns="50800" bIns="50800" rtlCol="0" anchor="ctr"/>
            <a:lstStyle/>
            <a:p>
              <a:pPr algn="ctr">
                <a:lnSpc>
                  <a:spcPts val="1400"/>
                </a:lnSpc>
              </a:pPr>
              <a:endParaRPr/>
            </a:p>
          </p:txBody>
        </p:sp>
      </p:grpSp>
      <p:grpSp>
        <p:nvGrpSpPr>
          <p:cNvPr id="48" name="Group 48"/>
          <p:cNvGrpSpPr/>
          <p:nvPr/>
        </p:nvGrpSpPr>
        <p:grpSpPr>
          <a:xfrm>
            <a:off x="801576" y="3640165"/>
            <a:ext cx="5534285" cy="4731781"/>
            <a:chOff x="0" y="0"/>
            <a:chExt cx="1457589" cy="1246230"/>
          </a:xfrm>
        </p:grpSpPr>
        <p:sp>
          <p:nvSpPr>
            <p:cNvPr id="49" name="Freeform 49"/>
            <p:cNvSpPr/>
            <p:nvPr/>
          </p:nvSpPr>
          <p:spPr>
            <a:xfrm>
              <a:off x="0" y="0"/>
              <a:ext cx="1457589" cy="1246230"/>
            </a:xfrm>
            <a:custGeom>
              <a:avLst/>
              <a:gdLst/>
              <a:ahLst/>
              <a:cxnLst/>
              <a:rect l="l" t="t" r="r" b="b"/>
              <a:pathLst>
                <a:path w="1457589" h="1246230">
                  <a:moveTo>
                    <a:pt x="27978" y="0"/>
                  </a:moveTo>
                  <a:lnTo>
                    <a:pt x="1429611" y="0"/>
                  </a:lnTo>
                  <a:cubicBezTo>
                    <a:pt x="1437032" y="0"/>
                    <a:pt x="1444148" y="2948"/>
                    <a:pt x="1449395" y="8195"/>
                  </a:cubicBezTo>
                  <a:cubicBezTo>
                    <a:pt x="1454642" y="13441"/>
                    <a:pt x="1457589" y="20558"/>
                    <a:pt x="1457589" y="27978"/>
                  </a:cubicBezTo>
                  <a:lnTo>
                    <a:pt x="1457589" y="1218252"/>
                  </a:lnTo>
                  <a:cubicBezTo>
                    <a:pt x="1457589" y="1233704"/>
                    <a:pt x="1445063" y="1246230"/>
                    <a:pt x="1429611" y="1246230"/>
                  </a:cubicBezTo>
                  <a:lnTo>
                    <a:pt x="27978" y="1246230"/>
                  </a:lnTo>
                  <a:cubicBezTo>
                    <a:pt x="20558" y="1246230"/>
                    <a:pt x="13441" y="1243283"/>
                    <a:pt x="8195" y="1238036"/>
                  </a:cubicBezTo>
                  <a:cubicBezTo>
                    <a:pt x="2948" y="1232789"/>
                    <a:pt x="0" y="1225673"/>
                    <a:pt x="0" y="1218252"/>
                  </a:cubicBezTo>
                  <a:lnTo>
                    <a:pt x="0" y="27978"/>
                  </a:lnTo>
                  <a:cubicBezTo>
                    <a:pt x="0" y="12526"/>
                    <a:pt x="12526" y="0"/>
                    <a:pt x="27978" y="0"/>
                  </a:cubicBezTo>
                  <a:close/>
                </a:path>
              </a:pathLst>
            </a:custGeom>
            <a:solidFill>
              <a:srgbClr val="FFFFFF"/>
            </a:solidFill>
          </p:spPr>
        </p:sp>
        <p:sp>
          <p:nvSpPr>
            <p:cNvPr id="50" name="TextBox 50"/>
            <p:cNvSpPr txBox="1"/>
            <p:nvPr/>
          </p:nvSpPr>
          <p:spPr>
            <a:xfrm>
              <a:off x="0" y="38100"/>
              <a:ext cx="1457589" cy="1208130"/>
            </a:xfrm>
            <a:prstGeom prst="rect">
              <a:avLst/>
            </a:prstGeom>
          </p:spPr>
          <p:txBody>
            <a:bodyPr lIns="50800" tIns="50800" rIns="50800" bIns="50800" rtlCol="0" anchor="ctr"/>
            <a:lstStyle/>
            <a:p>
              <a:pPr algn="ctr">
                <a:lnSpc>
                  <a:spcPts val="2100"/>
                </a:lnSpc>
              </a:pPr>
              <a:endParaRPr/>
            </a:p>
          </p:txBody>
        </p:sp>
      </p:grpSp>
      <p:grpSp>
        <p:nvGrpSpPr>
          <p:cNvPr id="51" name="Group 51"/>
          <p:cNvGrpSpPr/>
          <p:nvPr/>
        </p:nvGrpSpPr>
        <p:grpSpPr>
          <a:xfrm>
            <a:off x="801576" y="3422711"/>
            <a:ext cx="5534285" cy="409323"/>
            <a:chOff x="0" y="0"/>
            <a:chExt cx="7379046" cy="545763"/>
          </a:xfrm>
        </p:grpSpPr>
        <p:sp>
          <p:nvSpPr>
            <p:cNvPr id="52" name="Freeform 52"/>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r="-5176" b="-935482"/>
              </a:stretch>
            </a:blipFill>
          </p:spPr>
        </p:sp>
        <p:sp>
          <p:nvSpPr>
            <p:cNvPr id="53" name="Freeform 53"/>
            <p:cNvSpPr/>
            <p:nvPr/>
          </p:nvSpPr>
          <p:spPr>
            <a:xfrm>
              <a:off x="3158587"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grpSp>
      <p:grpSp>
        <p:nvGrpSpPr>
          <p:cNvPr id="54" name="Group 54"/>
          <p:cNvGrpSpPr/>
          <p:nvPr/>
        </p:nvGrpSpPr>
        <p:grpSpPr>
          <a:xfrm>
            <a:off x="6621611" y="5054999"/>
            <a:ext cx="4813706" cy="3388413"/>
            <a:chOff x="0" y="0"/>
            <a:chExt cx="1267807" cy="892422"/>
          </a:xfrm>
        </p:grpSpPr>
        <p:sp>
          <p:nvSpPr>
            <p:cNvPr id="55" name="Freeform 55"/>
            <p:cNvSpPr/>
            <p:nvPr/>
          </p:nvSpPr>
          <p:spPr>
            <a:xfrm>
              <a:off x="0" y="0"/>
              <a:ext cx="1267807" cy="892422"/>
            </a:xfrm>
            <a:custGeom>
              <a:avLst/>
              <a:gdLst/>
              <a:ahLst/>
              <a:cxnLst/>
              <a:rect l="l" t="t" r="r" b="b"/>
              <a:pathLst>
                <a:path w="1267807" h="892422">
                  <a:moveTo>
                    <a:pt x="32166" y="0"/>
                  </a:moveTo>
                  <a:lnTo>
                    <a:pt x="1235641" y="0"/>
                  </a:lnTo>
                  <a:cubicBezTo>
                    <a:pt x="1244172" y="0"/>
                    <a:pt x="1252354" y="3389"/>
                    <a:pt x="1258386" y="9421"/>
                  </a:cubicBezTo>
                  <a:cubicBezTo>
                    <a:pt x="1264418" y="15454"/>
                    <a:pt x="1267807" y="23635"/>
                    <a:pt x="1267807" y="32166"/>
                  </a:cubicBezTo>
                  <a:lnTo>
                    <a:pt x="1267807" y="860255"/>
                  </a:lnTo>
                  <a:cubicBezTo>
                    <a:pt x="1267807" y="868786"/>
                    <a:pt x="1264418" y="876968"/>
                    <a:pt x="1258386" y="883000"/>
                  </a:cubicBezTo>
                  <a:cubicBezTo>
                    <a:pt x="1252354" y="889033"/>
                    <a:pt x="1244172" y="892422"/>
                    <a:pt x="1235641" y="892422"/>
                  </a:cubicBezTo>
                  <a:lnTo>
                    <a:pt x="32166" y="892422"/>
                  </a:lnTo>
                  <a:cubicBezTo>
                    <a:pt x="23635" y="892422"/>
                    <a:pt x="15454" y="889033"/>
                    <a:pt x="9421" y="883000"/>
                  </a:cubicBezTo>
                  <a:cubicBezTo>
                    <a:pt x="3389" y="876968"/>
                    <a:pt x="0" y="868786"/>
                    <a:pt x="0" y="860255"/>
                  </a:cubicBezTo>
                  <a:lnTo>
                    <a:pt x="0" y="32166"/>
                  </a:lnTo>
                  <a:cubicBezTo>
                    <a:pt x="0" y="23635"/>
                    <a:pt x="3389" y="15454"/>
                    <a:pt x="9421" y="9421"/>
                  </a:cubicBezTo>
                  <a:cubicBezTo>
                    <a:pt x="15454" y="3389"/>
                    <a:pt x="23635" y="0"/>
                    <a:pt x="32166" y="0"/>
                  </a:cubicBezTo>
                  <a:close/>
                </a:path>
              </a:pathLst>
            </a:custGeom>
            <a:solidFill>
              <a:srgbClr val="FFFFFF"/>
            </a:solidFill>
          </p:spPr>
        </p:sp>
        <p:sp>
          <p:nvSpPr>
            <p:cNvPr id="56" name="TextBox 56"/>
            <p:cNvSpPr txBox="1"/>
            <p:nvPr/>
          </p:nvSpPr>
          <p:spPr>
            <a:xfrm>
              <a:off x="0" y="38100"/>
              <a:ext cx="1267807" cy="854322"/>
            </a:xfrm>
            <a:prstGeom prst="rect">
              <a:avLst/>
            </a:prstGeom>
          </p:spPr>
          <p:txBody>
            <a:bodyPr lIns="50800" tIns="50800" rIns="50800" bIns="50800" rtlCol="0" anchor="ctr"/>
            <a:lstStyle/>
            <a:p>
              <a:pPr algn="ctr">
                <a:lnSpc>
                  <a:spcPts val="2100"/>
                </a:lnSpc>
              </a:pPr>
              <a:endParaRPr/>
            </a:p>
          </p:txBody>
        </p:sp>
      </p:grpSp>
      <p:grpSp>
        <p:nvGrpSpPr>
          <p:cNvPr id="57" name="Group 57"/>
          <p:cNvGrpSpPr/>
          <p:nvPr/>
        </p:nvGrpSpPr>
        <p:grpSpPr>
          <a:xfrm>
            <a:off x="6621611" y="4786887"/>
            <a:ext cx="4813706" cy="409323"/>
            <a:chOff x="0" y="0"/>
            <a:chExt cx="6418274" cy="545763"/>
          </a:xfrm>
        </p:grpSpPr>
        <p:sp>
          <p:nvSpPr>
            <p:cNvPr id="58" name="Freeform 58"/>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r="-5176" b="-935482"/>
              </a:stretch>
            </a:blipFill>
          </p:spPr>
        </p:sp>
        <p:sp>
          <p:nvSpPr>
            <p:cNvPr id="59" name="Freeform 59"/>
            <p:cNvSpPr/>
            <p:nvPr/>
          </p:nvSpPr>
          <p:spPr>
            <a:xfrm>
              <a:off x="2197815"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grpSp>
      <p:grpSp>
        <p:nvGrpSpPr>
          <p:cNvPr id="60" name="Group 60"/>
          <p:cNvGrpSpPr/>
          <p:nvPr/>
        </p:nvGrpSpPr>
        <p:grpSpPr>
          <a:xfrm>
            <a:off x="6621611" y="880546"/>
            <a:ext cx="4813706" cy="3278111"/>
            <a:chOff x="0" y="0"/>
            <a:chExt cx="1267807" cy="863371"/>
          </a:xfrm>
        </p:grpSpPr>
        <p:sp>
          <p:nvSpPr>
            <p:cNvPr id="61" name="Freeform 61"/>
            <p:cNvSpPr/>
            <p:nvPr/>
          </p:nvSpPr>
          <p:spPr>
            <a:xfrm>
              <a:off x="0" y="0"/>
              <a:ext cx="1267807" cy="863371"/>
            </a:xfrm>
            <a:custGeom>
              <a:avLst/>
              <a:gdLst/>
              <a:ahLst/>
              <a:cxnLst/>
              <a:rect l="l" t="t" r="r" b="b"/>
              <a:pathLst>
                <a:path w="1267807" h="863371">
                  <a:moveTo>
                    <a:pt x="32166" y="0"/>
                  </a:moveTo>
                  <a:lnTo>
                    <a:pt x="1235641" y="0"/>
                  </a:lnTo>
                  <a:cubicBezTo>
                    <a:pt x="1244172" y="0"/>
                    <a:pt x="1252354" y="3389"/>
                    <a:pt x="1258386" y="9421"/>
                  </a:cubicBezTo>
                  <a:cubicBezTo>
                    <a:pt x="1264418" y="15454"/>
                    <a:pt x="1267807" y="23635"/>
                    <a:pt x="1267807" y="32166"/>
                  </a:cubicBezTo>
                  <a:lnTo>
                    <a:pt x="1267807" y="831205"/>
                  </a:lnTo>
                  <a:cubicBezTo>
                    <a:pt x="1267807" y="839736"/>
                    <a:pt x="1264418" y="847917"/>
                    <a:pt x="1258386" y="853950"/>
                  </a:cubicBezTo>
                  <a:cubicBezTo>
                    <a:pt x="1252354" y="859982"/>
                    <a:pt x="1244172" y="863371"/>
                    <a:pt x="1235641" y="863371"/>
                  </a:cubicBezTo>
                  <a:lnTo>
                    <a:pt x="32166" y="863371"/>
                  </a:lnTo>
                  <a:cubicBezTo>
                    <a:pt x="23635" y="863371"/>
                    <a:pt x="15454" y="859982"/>
                    <a:pt x="9421" y="853950"/>
                  </a:cubicBezTo>
                  <a:cubicBezTo>
                    <a:pt x="3389" y="847917"/>
                    <a:pt x="0" y="839736"/>
                    <a:pt x="0" y="831205"/>
                  </a:cubicBezTo>
                  <a:lnTo>
                    <a:pt x="0" y="32166"/>
                  </a:lnTo>
                  <a:cubicBezTo>
                    <a:pt x="0" y="23635"/>
                    <a:pt x="3389" y="15454"/>
                    <a:pt x="9421" y="9421"/>
                  </a:cubicBezTo>
                  <a:cubicBezTo>
                    <a:pt x="15454" y="3389"/>
                    <a:pt x="23635" y="0"/>
                    <a:pt x="32166" y="0"/>
                  </a:cubicBezTo>
                  <a:close/>
                </a:path>
              </a:pathLst>
            </a:custGeom>
            <a:solidFill>
              <a:srgbClr val="FFFFFF"/>
            </a:solidFill>
          </p:spPr>
        </p:sp>
        <p:sp>
          <p:nvSpPr>
            <p:cNvPr id="62" name="TextBox 62"/>
            <p:cNvSpPr txBox="1"/>
            <p:nvPr/>
          </p:nvSpPr>
          <p:spPr>
            <a:xfrm>
              <a:off x="0" y="38100"/>
              <a:ext cx="1267807" cy="825271"/>
            </a:xfrm>
            <a:prstGeom prst="rect">
              <a:avLst/>
            </a:prstGeom>
          </p:spPr>
          <p:txBody>
            <a:bodyPr lIns="50800" tIns="50800" rIns="50800" bIns="50800" rtlCol="0" anchor="ctr"/>
            <a:lstStyle/>
            <a:p>
              <a:pPr algn="ctr">
                <a:lnSpc>
                  <a:spcPts val="2100"/>
                </a:lnSpc>
              </a:pPr>
              <a:endParaRPr/>
            </a:p>
          </p:txBody>
        </p:sp>
      </p:grpSp>
      <p:grpSp>
        <p:nvGrpSpPr>
          <p:cNvPr id="63" name="Group 63"/>
          <p:cNvGrpSpPr/>
          <p:nvPr/>
        </p:nvGrpSpPr>
        <p:grpSpPr>
          <a:xfrm>
            <a:off x="6621611" y="607157"/>
            <a:ext cx="4813706" cy="409323"/>
            <a:chOff x="0" y="0"/>
            <a:chExt cx="6418274" cy="545763"/>
          </a:xfrm>
        </p:grpSpPr>
        <p:sp>
          <p:nvSpPr>
            <p:cNvPr id="64" name="Freeform 64"/>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r="-5176" b="-935482"/>
              </a:stretch>
            </a:blipFill>
          </p:spPr>
        </p:sp>
        <p:sp>
          <p:nvSpPr>
            <p:cNvPr id="65" name="Freeform 65"/>
            <p:cNvSpPr/>
            <p:nvPr/>
          </p:nvSpPr>
          <p:spPr>
            <a:xfrm>
              <a:off x="2197815"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grpSp>
      <p:grpSp>
        <p:nvGrpSpPr>
          <p:cNvPr id="96" name="Group 96"/>
          <p:cNvGrpSpPr/>
          <p:nvPr/>
        </p:nvGrpSpPr>
        <p:grpSpPr>
          <a:xfrm>
            <a:off x="11693751" y="5050538"/>
            <a:ext cx="4813706" cy="3388413"/>
            <a:chOff x="0" y="0"/>
            <a:chExt cx="1267807" cy="892422"/>
          </a:xfrm>
        </p:grpSpPr>
        <p:sp>
          <p:nvSpPr>
            <p:cNvPr id="97" name="Freeform 97"/>
            <p:cNvSpPr/>
            <p:nvPr/>
          </p:nvSpPr>
          <p:spPr>
            <a:xfrm>
              <a:off x="0" y="0"/>
              <a:ext cx="1267807" cy="892422"/>
            </a:xfrm>
            <a:custGeom>
              <a:avLst/>
              <a:gdLst/>
              <a:ahLst/>
              <a:cxnLst/>
              <a:rect l="l" t="t" r="r" b="b"/>
              <a:pathLst>
                <a:path w="1267807" h="892422">
                  <a:moveTo>
                    <a:pt x="32166" y="0"/>
                  </a:moveTo>
                  <a:lnTo>
                    <a:pt x="1235641" y="0"/>
                  </a:lnTo>
                  <a:cubicBezTo>
                    <a:pt x="1244172" y="0"/>
                    <a:pt x="1252354" y="3389"/>
                    <a:pt x="1258386" y="9421"/>
                  </a:cubicBezTo>
                  <a:cubicBezTo>
                    <a:pt x="1264418" y="15454"/>
                    <a:pt x="1267807" y="23635"/>
                    <a:pt x="1267807" y="32166"/>
                  </a:cubicBezTo>
                  <a:lnTo>
                    <a:pt x="1267807" y="860255"/>
                  </a:lnTo>
                  <a:cubicBezTo>
                    <a:pt x="1267807" y="868786"/>
                    <a:pt x="1264418" y="876968"/>
                    <a:pt x="1258386" y="883000"/>
                  </a:cubicBezTo>
                  <a:cubicBezTo>
                    <a:pt x="1252354" y="889033"/>
                    <a:pt x="1244172" y="892422"/>
                    <a:pt x="1235641" y="892422"/>
                  </a:cubicBezTo>
                  <a:lnTo>
                    <a:pt x="32166" y="892422"/>
                  </a:lnTo>
                  <a:cubicBezTo>
                    <a:pt x="23635" y="892422"/>
                    <a:pt x="15454" y="889033"/>
                    <a:pt x="9421" y="883000"/>
                  </a:cubicBezTo>
                  <a:cubicBezTo>
                    <a:pt x="3389" y="876968"/>
                    <a:pt x="0" y="868786"/>
                    <a:pt x="0" y="860255"/>
                  </a:cubicBezTo>
                  <a:lnTo>
                    <a:pt x="0" y="32166"/>
                  </a:lnTo>
                  <a:cubicBezTo>
                    <a:pt x="0" y="23635"/>
                    <a:pt x="3389" y="15454"/>
                    <a:pt x="9421" y="9421"/>
                  </a:cubicBezTo>
                  <a:cubicBezTo>
                    <a:pt x="15454" y="3389"/>
                    <a:pt x="23635" y="0"/>
                    <a:pt x="32166" y="0"/>
                  </a:cubicBezTo>
                  <a:close/>
                </a:path>
              </a:pathLst>
            </a:custGeom>
            <a:solidFill>
              <a:srgbClr val="FFFFFF"/>
            </a:solidFill>
          </p:spPr>
        </p:sp>
        <p:sp>
          <p:nvSpPr>
            <p:cNvPr id="98" name="TextBox 98"/>
            <p:cNvSpPr txBox="1"/>
            <p:nvPr/>
          </p:nvSpPr>
          <p:spPr>
            <a:xfrm>
              <a:off x="0" y="38100"/>
              <a:ext cx="1267807" cy="854322"/>
            </a:xfrm>
            <a:prstGeom prst="rect">
              <a:avLst/>
            </a:prstGeom>
          </p:spPr>
          <p:txBody>
            <a:bodyPr lIns="50800" tIns="50800" rIns="50800" bIns="50800" rtlCol="0" anchor="ctr"/>
            <a:lstStyle/>
            <a:p>
              <a:pPr algn="ctr">
                <a:lnSpc>
                  <a:spcPts val="2100"/>
                </a:lnSpc>
              </a:pPr>
              <a:endParaRPr/>
            </a:p>
          </p:txBody>
        </p:sp>
      </p:grpSp>
      <p:grpSp>
        <p:nvGrpSpPr>
          <p:cNvPr id="99" name="Group 99"/>
          <p:cNvGrpSpPr/>
          <p:nvPr/>
        </p:nvGrpSpPr>
        <p:grpSpPr>
          <a:xfrm>
            <a:off x="11693751" y="876085"/>
            <a:ext cx="4813706" cy="3278111"/>
            <a:chOff x="0" y="0"/>
            <a:chExt cx="1267807" cy="863371"/>
          </a:xfrm>
        </p:grpSpPr>
        <p:sp>
          <p:nvSpPr>
            <p:cNvPr id="100" name="Freeform 100"/>
            <p:cNvSpPr/>
            <p:nvPr/>
          </p:nvSpPr>
          <p:spPr>
            <a:xfrm>
              <a:off x="0" y="0"/>
              <a:ext cx="1267807" cy="863371"/>
            </a:xfrm>
            <a:custGeom>
              <a:avLst/>
              <a:gdLst/>
              <a:ahLst/>
              <a:cxnLst/>
              <a:rect l="l" t="t" r="r" b="b"/>
              <a:pathLst>
                <a:path w="1267807" h="863371">
                  <a:moveTo>
                    <a:pt x="32166" y="0"/>
                  </a:moveTo>
                  <a:lnTo>
                    <a:pt x="1235641" y="0"/>
                  </a:lnTo>
                  <a:cubicBezTo>
                    <a:pt x="1244172" y="0"/>
                    <a:pt x="1252354" y="3389"/>
                    <a:pt x="1258386" y="9421"/>
                  </a:cubicBezTo>
                  <a:cubicBezTo>
                    <a:pt x="1264418" y="15454"/>
                    <a:pt x="1267807" y="23635"/>
                    <a:pt x="1267807" y="32166"/>
                  </a:cubicBezTo>
                  <a:lnTo>
                    <a:pt x="1267807" y="831205"/>
                  </a:lnTo>
                  <a:cubicBezTo>
                    <a:pt x="1267807" y="839736"/>
                    <a:pt x="1264418" y="847917"/>
                    <a:pt x="1258386" y="853950"/>
                  </a:cubicBezTo>
                  <a:cubicBezTo>
                    <a:pt x="1252354" y="859982"/>
                    <a:pt x="1244172" y="863371"/>
                    <a:pt x="1235641" y="863371"/>
                  </a:cubicBezTo>
                  <a:lnTo>
                    <a:pt x="32166" y="863371"/>
                  </a:lnTo>
                  <a:cubicBezTo>
                    <a:pt x="23635" y="863371"/>
                    <a:pt x="15454" y="859982"/>
                    <a:pt x="9421" y="853950"/>
                  </a:cubicBezTo>
                  <a:cubicBezTo>
                    <a:pt x="3389" y="847917"/>
                    <a:pt x="0" y="839736"/>
                    <a:pt x="0" y="831205"/>
                  </a:cubicBezTo>
                  <a:lnTo>
                    <a:pt x="0" y="32166"/>
                  </a:lnTo>
                  <a:cubicBezTo>
                    <a:pt x="0" y="23635"/>
                    <a:pt x="3389" y="15454"/>
                    <a:pt x="9421" y="9421"/>
                  </a:cubicBezTo>
                  <a:cubicBezTo>
                    <a:pt x="15454" y="3389"/>
                    <a:pt x="23635" y="0"/>
                    <a:pt x="32166" y="0"/>
                  </a:cubicBezTo>
                  <a:close/>
                </a:path>
              </a:pathLst>
            </a:custGeom>
            <a:solidFill>
              <a:srgbClr val="FFFFFF"/>
            </a:solidFill>
          </p:spPr>
        </p:sp>
        <p:sp>
          <p:nvSpPr>
            <p:cNvPr id="101" name="TextBox 101"/>
            <p:cNvSpPr txBox="1"/>
            <p:nvPr/>
          </p:nvSpPr>
          <p:spPr>
            <a:xfrm>
              <a:off x="0" y="38100"/>
              <a:ext cx="1267807" cy="825271"/>
            </a:xfrm>
            <a:prstGeom prst="rect">
              <a:avLst/>
            </a:prstGeom>
          </p:spPr>
          <p:txBody>
            <a:bodyPr lIns="50800" tIns="50800" rIns="50800" bIns="50800" rtlCol="0" anchor="ctr"/>
            <a:lstStyle/>
            <a:p>
              <a:pPr algn="ctr">
                <a:lnSpc>
                  <a:spcPts val="2100"/>
                </a:lnSpc>
              </a:pPr>
              <a:endParaRPr/>
            </a:p>
          </p:txBody>
        </p:sp>
      </p:grpSp>
      <p:grpSp>
        <p:nvGrpSpPr>
          <p:cNvPr id="102" name="Group 102"/>
          <p:cNvGrpSpPr/>
          <p:nvPr/>
        </p:nvGrpSpPr>
        <p:grpSpPr>
          <a:xfrm>
            <a:off x="11693751" y="602696"/>
            <a:ext cx="4813706" cy="409323"/>
            <a:chOff x="0" y="0"/>
            <a:chExt cx="6418274" cy="545763"/>
          </a:xfrm>
        </p:grpSpPr>
        <p:sp>
          <p:nvSpPr>
            <p:cNvPr id="103" name="Freeform 103"/>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r="-5176" b="-935482"/>
              </a:stretch>
            </a:blipFill>
          </p:spPr>
        </p:sp>
        <p:sp>
          <p:nvSpPr>
            <p:cNvPr id="104" name="Freeform 104"/>
            <p:cNvSpPr/>
            <p:nvPr/>
          </p:nvSpPr>
          <p:spPr>
            <a:xfrm>
              <a:off x="2197815"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grpSp>
      <p:sp>
        <p:nvSpPr>
          <p:cNvPr id="105" name="Freeform 105"/>
          <p:cNvSpPr/>
          <p:nvPr/>
        </p:nvSpPr>
        <p:spPr>
          <a:xfrm>
            <a:off x="958217" y="4376960"/>
            <a:ext cx="5213106" cy="3258191"/>
          </a:xfrm>
          <a:custGeom>
            <a:avLst/>
            <a:gdLst/>
            <a:ahLst/>
            <a:cxnLst/>
            <a:rect l="l" t="t" r="r" b="b"/>
            <a:pathLst>
              <a:path w="5213106" h="3258191">
                <a:moveTo>
                  <a:pt x="0" y="0"/>
                </a:moveTo>
                <a:lnTo>
                  <a:pt x="5213106" y="0"/>
                </a:lnTo>
                <a:lnTo>
                  <a:pt x="5213106" y="3258191"/>
                </a:lnTo>
                <a:lnTo>
                  <a:pt x="0" y="3258191"/>
                </a:lnTo>
                <a:lnTo>
                  <a:pt x="0" y="0"/>
                </a:lnTo>
                <a:close/>
              </a:path>
            </a:pathLst>
          </a:custGeom>
          <a:blipFill>
            <a:blip r:embed="rId35"/>
            <a:stretch>
              <a:fillRect/>
            </a:stretch>
          </a:blipFill>
        </p:spPr>
      </p:sp>
      <p:grpSp>
        <p:nvGrpSpPr>
          <p:cNvPr id="106" name="Group 106"/>
          <p:cNvGrpSpPr/>
          <p:nvPr/>
        </p:nvGrpSpPr>
        <p:grpSpPr>
          <a:xfrm>
            <a:off x="11691776" y="4786887"/>
            <a:ext cx="4813706" cy="409323"/>
            <a:chOff x="0" y="0"/>
            <a:chExt cx="6418274" cy="545763"/>
          </a:xfrm>
        </p:grpSpPr>
        <p:sp>
          <p:nvSpPr>
            <p:cNvPr id="107" name="Freeform 107"/>
            <p:cNvSpPr/>
            <p:nvPr/>
          </p:nvSpPr>
          <p:spPr>
            <a:xfrm>
              <a:off x="0" y="0"/>
              <a:ext cx="5373149" cy="545763"/>
            </a:xfrm>
            <a:custGeom>
              <a:avLst/>
              <a:gdLst/>
              <a:ahLst/>
              <a:cxnLst/>
              <a:rect l="l" t="t" r="r" b="b"/>
              <a:pathLst>
                <a:path w="5373149" h="545763">
                  <a:moveTo>
                    <a:pt x="0" y="0"/>
                  </a:moveTo>
                  <a:lnTo>
                    <a:pt x="5373149" y="0"/>
                  </a:lnTo>
                  <a:lnTo>
                    <a:pt x="537314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r="-5176" b="-935482"/>
              </a:stretch>
            </a:blipFill>
          </p:spPr>
        </p:sp>
        <p:sp>
          <p:nvSpPr>
            <p:cNvPr id="108" name="Freeform 108"/>
            <p:cNvSpPr/>
            <p:nvPr/>
          </p:nvSpPr>
          <p:spPr>
            <a:xfrm>
              <a:off x="2197815" y="0"/>
              <a:ext cx="4220460" cy="545763"/>
            </a:xfrm>
            <a:custGeom>
              <a:avLst/>
              <a:gdLst/>
              <a:ahLst/>
              <a:cxnLst/>
              <a:rect l="l" t="t" r="r" b="b"/>
              <a:pathLst>
                <a:path w="4220460" h="545763">
                  <a:moveTo>
                    <a:pt x="0" y="0"/>
                  </a:moveTo>
                  <a:lnTo>
                    <a:pt x="4220459" y="0"/>
                  </a:lnTo>
                  <a:lnTo>
                    <a:pt x="4220459" y="545763"/>
                  </a:lnTo>
                  <a:lnTo>
                    <a:pt x="0" y="545763"/>
                  </a:lnTo>
                  <a:lnTo>
                    <a:pt x="0" y="0"/>
                  </a:lnTo>
                  <a:close/>
                </a:path>
              </a:pathLst>
            </a:custGeom>
            <a:blipFill>
              <a:blip r:embed="rId3">
                <a:extLst>
                  <a:ext uri="{96DAC541-7B7A-43D3-8B79-37D633B846F1}">
                    <asvg:svgBlip xmlns:asvg="http://schemas.microsoft.com/office/drawing/2016/SVG/main" r:embed="rId4"/>
                  </a:ext>
                </a:extLst>
              </a:blip>
              <a:stretch>
                <a:fillRect l="-33902" b="-935482"/>
              </a:stretch>
            </a:blipFill>
          </p:spPr>
        </p:sp>
      </p:grpSp>
      <p:sp>
        <p:nvSpPr>
          <p:cNvPr id="109" name="Freeform 109"/>
          <p:cNvSpPr/>
          <p:nvPr/>
        </p:nvSpPr>
        <p:spPr>
          <a:xfrm>
            <a:off x="11791810" y="5863110"/>
            <a:ext cx="4613638" cy="1772191"/>
          </a:xfrm>
          <a:custGeom>
            <a:avLst/>
            <a:gdLst/>
            <a:ahLst/>
            <a:cxnLst/>
            <a:rect l="l" t="t" r="r" b="b"/>
            <a:pathLst>
              <a:path w="4613638" h="1772191">
                <a:moveTo>
                  <a:pt x="0" y="0"/>
                </a:moveTo>
                <a:lnTo>
                  <a:pt x="4613638" y="0"/>
                </a:lnTo>
                <a:lnTo>
                  <a:pt x="4613638" y="1772191"/>
                </a:lnTo>
                <a:lnTo>
                  <a:pt x="0" y="1772191"/>
                </a:lnTo>
                <a:lnTo>
                  <a:pt x="0" y="0"/>
                </a:lnTo>
                <a:close/>
              </a:path>
            </a:pathLst>
          </a:custGeom>
          <a:blipFill>
            <a:blip r:embed="rId36"/>
            <a:stretch>
              <a:fillRect l="-856"/>
            </a:stretch>
          </a:blipFill>
        </p:spPr>
      </p:sp>
      <p:sp>
        <p:nvSpPr>
          <p:cNvPr id="110" name="Freeform 110"/>
          <p:cNvSpPr/>
          <p:nvPr/>
        </p:nvSpPr>
        <p:spPr>
          <a:xfrm>
            <a:off x="6747355" y="5556607"/>
            <a:ext cx="4562218" cy="2376275"/>
          </a:xfrm>
          <a:custGeom>
            <a:avLst/>
            <a:gdLst/>
            <a:ahLst/>
            <a:cxnLst/>
            <a:rect l="l" t="t" r="r" b="b"/>
            <a:pathLst>
              <a:path w="4562218" h="2376275">
                <a:moveTo>
                  <a:pt x="0" y="0"/>
                </a:moveTo>
                <a:lnTo>
                  <a:pt x="4562218" y="0"/>
                </a:lnTo>
                <a:lnTo>
                  <a:pt x="4562218" y="2376275"/>
                </a:lnTo>
                <a:lnTo>
                  <a:pt x="0" y="2376275"/>
                </a:lnTo>
                <a:lnTo>
                  <a:pt x="0" y="0"/>
                </a:lnTo>
                <a:close/>
              </a:path>
            </a:pathLst>
          </a:custGeom>
          <a:blipFill>
            <a:blip r:embed="rId37"/>
            <a:stretch>
              <a:fillRect t="-157" b="-157"/>
            </a:stretch>
          </a:blipFill>
        </p:spPr>
      </p:sp>
      <p:sp>
        <p:nvSpPr>
          <p:cNvPr id="111" name="Freeform 111"/>
          <p:cNvSpPr/>
          <p:nvPr/>
        </p:nvSpPr>
        <p:spPr>
          <a:xfrm>
            <a:off x="6740193" y="1752024"/>
            <a:ext cx="4562218" cy="1535154"/>
          </a:xfrm>
          <a:custGeom>
            <a:avLst/>
            <a:gdLst/>
            <a:ahLst/>
            <a:cxnLst/>
            <a:rect l="l" t="t" r="r" b="b"/>
            <a:pathLst>
              <a:path w="4562218" h="1535154">
                <a:moveTo>
                  <a:pt x="0" y="0"/>
                </a:moveTo>
                <a:lnTo>
                  <a:pt x="4562218" y="0"/>
                </a:lnTo>
                <a:lnTo>
                  <a:pt x="4562218" y="1535154"/>
                </a:lnTo>
                <a:lnTo>
                  <a:pt x="0" y="1535154"/>
                </a:lnTo>
                <a:lnTo>
                  <a:pt x="0" y="0"/>
                </a:lnTo>
                <a:close/>
              </a:path>
            </a:pathLst>
          </a:custGeom>
          <a:blipFill>
            <a:blip r:embed="rId38"/>
            <a:stretch>
              <a:fillRect/>
            </a:stretch>
          </a:blipFill>
        </p:spPr>
      </p:sp>
      <p:sp>
        <p:nvSpPr>
          <p:cNvPr id="112" name="Freeform 112"/>
          <p:cNvSpPr/>
          <p:nvPr/>
        </p:nvSpPr>
        <p:spPr>
          <a:xfrm>
            <a:off x="11811560" y="1337799"/>
            <a:ext cx="4574138" cy="2363603"/>
          </a:xfrm>
          <a:custGeom>
            <a:avLst/>
            <a:gdLst/>
            <a:ahLst/>
            <a:cxnLst/>
            <a:rect l="l" t="t" r="r" b="b"/>
            <a:pathLst>
              <a:path w="4574138" h="2363603">
                <a:moveTo>
                  <a:pt x="0" y="0"/>
                </a:moveTo>
                <a:lnTo>
                  <a:pt x="4574138" y="0"/>
                </a:lnTo>
                <a:lnTo>
                  <a:pt x="4574138" y="2363604"/>
                </a:lnTo>
                <a:lnTo>
                  <a:pt x="0" y="2363604"/>
                </a:lnTo>
                <a:lnTo>
                  <a:pt x="0" y="0"/>
                </a:lnTo>
                <a:close/>
              </a:path>
            </a:pathLst>
          </a:custGeom>
          <a:blipFill>
            <a:blip r:embed="rId39"/>
            <a:stretch>
              <a:fillRect t="-22539" b="-22539"/>
            </a:stretch>
          </a:blipFill>
        </p:spPr>
      </p:sp>
      <p:sp>
        <p:nvSpPr>
          <p:cNvPr id="113" name="Freeform 113"/>
          <p:cNvSpPr/>
          <p:nvPr/>
        </p:nvSpPr>
        <p:spPr>
          <a:xfrm>
            <a:off x="904355" y="1125033"/>
            <a:ext cx="5320830" cy="1773803"/>
          </a:xfrm>
          <a:custGeom>
            <a:avLst/>
            <a:gdLst/>
            <a:ahLst/>
            <a:cxnLst/>
            <a:rect l="l" t="t" r="r" b="b"/>
            <a:pathLst>
              <a:path w="5320830" h="1773803">
                <a:moveTo>
                  <a:pt x="0" y="0"/>
                </a:moveTo>
                <a:lnTo>
                  <a:pt x="5320830" y="0"/>
                </a:lnTo>
                <a:lnTo>
                  <a:pt x="5320830" y="1773803"/>
                </a:lnTo>
                <a:lnTo>
                  <a:pt x="0" y="1773803"/>
                </a:lnTo>
                <a:lnTo>
                  <a:pt x="0" y="0"/>
                </a:lnTo>
                <a:close/>
              </a:path>
            </a:pathLst>
          </a:custGeom>
          <a:blipFill>
            <a:blip r:embed="rId40"/>
            <a:stretch>
              <a:fillRect t="-5678" b="-5678"/>
            </a:stretch>
          </a:blipFill>
        </p:spPr>
      </p:sp>
      <p:grpSp>
        <p:nvGrpSpPr>
          <p:cNvPr id="115" name="Group 9">
            <a:extLst>
              <a:ext uri="{FF2B5EF4-FFF2-40B4-BE49-F238E27FC236}">
                <a16:creationId xmlns:a16="http://schemas.microsoft.com/office/drawing/2014/main" id="{CEC2BEA2-8382-D341-7F49-5569693E9E7F}"/>
              </a:ext>
            </a:extLst>
          </p:cNvPr>
          <p:cNvGrpSpPr/>
          <p:nvPr/>
        </p:nvGrpSpPr>
        <p:grpSpPr>
          <a:xfrm>
            <a:off x="-914402" y="0"/>
            <a:ext cx="20116795" cy="416680"/>
            <a:chOff x="-1219202" y="0"/>
            <a:chExt cx="26822393" cy="555574"/>
          </a:xfrm>
        </p:grpSpPr>
        <p:grpSp>
          <p:nvGrpSpPr>
            <p:cNvPr id="116" name="Group 10">
              <a:extLst>
                <a:ext uri="{FF2B5EF4-FFF2-40B4-BE49-F238E27FC236}">
                  <a16:creationId xmlns:a16="http://schemas.microsoft.com/office/drawing/2014/main" id="{F484998D-8EA5-8FE8-4AF1-7746CDE22EA2}"/>
                </a:ext>
              </a:extLst>
            </p:cNvPr>
            <p:cNvGrpSpPr/>
            <p:nvPr/>
          </p:nvGrpSpPr>
          <p:grpSpPr>
            <a:xfrm>
              <a:off x="-1219202" y="0"/>
              <a:ext cx="26822393" cy="555574"/>
              <a:chOff x="-240830" y="0"/>
              <a:chExt cx="5298251" cy="109743"/>
            </a:xfrm>
          </p:grpSpPr>
          <p:sp>
            <p:nvSpPr>
              <p:cNvPr id="143" name="Freeform 11">
                <a:extLst>
                  <a:ext uri="{FF2B5EF4-FFF2-40B4-BE49-F238E27FC236}">
                    <a16:creationId xmlns:a16="http://schemas.microsoft.com/office/drawing/2014/main" id="{51393454-5BDE-504D-23D1-09716773169E}"/>
                  </a:ext>
                </a:extLst>
              </p:cNvPr>
              <p:cNvSpPr/>
              <p:nvPr/>
            </p:nvSpPr>
            <p:spPr>
              <a:xfrm>
                <a:off x="-240830" y="0"/>
                <a:ext cx="5298251" cy="109743"/>
              </a:xfrm>
              <a:custGeom>
                <a:avLst/>
                <a:gdLst/>
                <a:ahLst/>
                <a:cxnLst/>
                <a:rect l="l" t="t" r="r" b="b"/>
                <a:pathLst>
                  <a:path w="4816592" h="109743">
                    <a:moveTo>
                      <a:pt x="0" y="0"/>
                    </a:moveTo>
                    <a:lnTo>
                      <a:pt x="4816592" y="0"/>
                    </a:lnTo>
                    <a:lnTo>
                      <a:pt x="4816592" y="109743"/>
                    </a:lnTo>
                    <a:lnTo>
                      <a:pt x="0" y="109743"/>
                    </a:lnTo>
                    <a:close/>
                  </a:path>
                </a:pathLst>
              </a:custGeom>
              <a:solidFill>
                <a:srgbClr val="575956">
                  <a:alpha val="60000"/>
                </a:srgbClr>
              </a:solidFill>
            </p:spPr>
            <p:txBody>
              <a:bodyPr/>
              <a:lstStyle/>
              <a:p>
                <a:endParaRPr lang="ko-KR" altLang="en-US" dirty="0"/>
              </a:p>
            </p:txBody>
          </p:sp>
          <p:sp>
            <p:nvSpPr>
              <p:cNvPr id="144" name="TextBox 12">
                <a:extLst>
                  <a:ext uri="{FF2B5EF4-FFF2-40B4-BE49-F238E27FC236}">
                    <a16:creationId xmlns:a16="http://schemas.microsoft.com/office/drawing/2014/main" id="{54343E43-1D0D-4DBA-5D92-0E26018FA9D0}"/>
                  </a:ext>
                </a:extLst>
              </p:cNvPr>
              <p:cNvSpPr txBox="1"/>
              <p:nvPr/>
            </p:nvSpPr>
            <p:spPr>
              <a:xfrm>
                <a:off x="0" y="28575"/>
                <a:ext cx="4816593" cy="81168"/>
              </a:xfrm>
              <a:prstGeom prst="rect">
                <a:avLst/>
              </a:prstGeom>
            </p:spPr>
            <p:txBody>
              <a:bodyPr lIns="50800" tIns="50800" rIns="50800" bIns="50800" rtlCol="0" anchor="ctr"/>
              <a:lstStyle/>
              <a:p>
                <a:pPr algn="ctr">
                  <a:lnSpc>
                    <a:spcPts val="2100"/>
                  </a:lnSpc>
                </a:pPr>
                <a:endParaRPr/>
              </a:p>
            </p:txBody>
          </p:sp>
        </p:grpSp>
        <p:grpSp>
          <p:nvGrpSpPr>
            <p:cNvPr id="117" name="Group 13">
              <a:extLst>
                <a:ext uri="{FF2B5EF4-FFF2-40B4-BE49-F238E27FC236}">
                  <a16:creationId xmlns:a16="http://schemas.microsoft.com/office/drawing/2014/main" id="{3E9B2EAF-F8F3-7FB5-6DB9-A7262E1123CE}"/>
                </a:ext>
              </a:extLst>
            </p:cNvPr>
            <p:cNvGrpSpPr/>
            <p:nvPr/>
          </p:nvGrpSpPr>
          <p:grpSpPr>
            <a:xfrm>
              <a:off x="21603286" y="130081"/>
              <a:ext cx="295412" cy="295412"/>
              <a:chOff x="0" y="0"/>
              <a:chExt cx="812800" cy="812800"/>
            </a:xfrm>
          </p:grpSpPr>
          <p:sp>
            <p:nvSpPr>
              <p:cNvPr id="142" name="Freeform 14">
                <a:extLst>
                  <a:ext uri="{FF2B5EF4-FFF2-40B4-BE49-F238E27FC236}">
                    <a16:creationId xmlns:a16="http://schemas.microsoft.com/office/drawing/2014/main" id="{E0E40A94-10E5-C00B-0695-7D06676EE5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1"/>
                <a:stretch>
                  <a:fillRect l="-33427" t="-36015" r="-28113" b="-11996"/>
                </a:stretch>
              </a:blipFill>
            </p:spPr>
          </p:sp>
        </p:grpSp>
        <p:grpSp>
          <p:nvGrpSpPr>
            <p:cNvPr id="118" name="Group 15">
              <a:extLst>
                <a:ext uri="{FF2B5EF4-FFF2-40B4-BE49-F238E27FC236}">
                  <a16:creationId xmlns:a16="http://schemas.microsoft.com/office/drawing/2014/main" id="{13856916-796F-5EAC-D214-98E06D8EDC81}"/>
                </a:ext>
              </a:extLst>
            </p:cNvPr>
            <p:cNvGrpSpPr/>
            <p:nvPr/>
          </p:nvGrpSpPr>
          <p:grpSpPr>
            <a:xfrm>
              <a:off x="21074001" y="139780"/>
              <a:ext cx="282326" cy="121086"/>
              <a:chOff x="0" y="0"/>
              <a:chExt cx="55768" cy="23918"/>
            </a:xfrm>
          </p:grpSpPr>
          <p:sp>
            <p:nvSpPr>
              <p:cNvPr id="140" name="Freeform 16">
                <a:extLst>
                  <a:ext uri="{FF2B5EF4-FFF2-40B4-BE49-F238E27FC236}">
                    <a16:creationId xmlns:a16="http://schemas.microsoft.com/office/drawing/2014/main" id="{F94DD3BB-5CA2-0EDB-1A11-10374CAF23C8}"/>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000000">
                  <a:alpha val="0"/>
                </a:srgbClr>
              </a:solidFill>
              <a:ln w="9525" cap="rnd">
                <a:solidFill>
                  <a:srgbClr val="FFFFFF"/>
                </a:solidFill>
                <a:prstDash val="solid"/>
                <a:round/>
              </a:ln>
            </p:spPr>
          </p:sp>
          <p:sp>
            <p:nvSpPr>
              <p:cNvPr id="141" name="TextBox 17">
                <a:extLst>
                  <a:ext uri="{FF2B5EF4-FFF2-40B4-BE49-F238E27FC236}">
                    <a16:creationId xmlns:a16="http://schemas.microsoft.com/office/drawing/2014/main" id="{40562FC2-F287-44D8-19D2-1E80477F6AF4}"/>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19" name="Group 18">
              <a:extLst>
                <a:ext uri="{FF2B5EF4-FFF2-40B4-BE49-F238E27FC236}">
                  <a16:creationId xmlns:a16="http://schemas.microsoft.com/office/drawing/2014/main" id="{5EABE47E-9715-F0AF-AA1C-AE50A4217462}"/>
                </a:ext>
              </a:extLst>
            </p:cNvPr>
            <p:cNvGrpSpPr/>
            <p:nvPr/>
          </p:nvGrpSpPr>
          <p:grpSpPr>
            <a:xfrm>
              <a:off x="21074001" y="304407"/>
              <a:ext cx="282326" cy="121086"/>
              <a:chOff x="0" y="0"/>
              <a:chExt cx="55768" cy="23918"/>
            </a:xfrm>
          </p:grpSpPr>
          <p:sp>
            <p:nvSpPr>
              <p:cNvPr id="138" name="Freeform 19">
                <a:extLst>
                  <a:ext uri="{FF2B5EF4-FFF2-40B4-BE49-F238E27FC236}">
                    <a16:creationId xmlns:a16="http://schemas.microsoft.com/office/drawing/2014/main" id="{31C0CAFE-E1AE-539C-8888-22F32D2D2F14}"/>
                  </a:ext>
                </a:extLst>
              </p:cNvPr>
              <p:cNvSpPr/>
              <p:nvPr/>
            </p:nvSpPr>
            <p:spPr>
              <a:xfrm>
                <a:off x="0" y="0"/>
                <a:ext cx="55768" cy="23918"/>
              </a:xfrm>
              <a:custGeom>
                <a:avLst/>
                <a:gdLst/>
                <a:ahLst/>
                <a:cxnLst/>
                <a:rect l="l" t="t" r="r" b="b"/>
                <a:pathLst>
                  <a:path w="55768" h="23918">
                    <a:moveTo>
                      <a:pt x="11959" y="0"/>
                    </a:moveTo>
                    <a:lnTo>
                      <a:pt x="43809" y="0"/>
                    </a:lnTo>
                    <a:cubicBezTo>
                      <a:pt x="46981" y="0"/>
                      <a:pt x="50023" y="1260"/>
                      <a:pt x="52265" y="3503"/>
                    </a:cubicBezTo>
                    <a:cubicBezTo>
                      <a:pt x="54508" y="5746"/>
                      <a:pt x="55768" y="8787"/>
                      <a:pt x="55768" y="11959"/>
                    </a:cubicBezTo>
                    <a:lnTo>
                      <a:pt x="55768" y="11959"/>
                    </a:lnTo>
                    <a:cubicBezTo>
                      <a:pt x="55768" y="18564"/>
                      <a:pt x="50414" y="23918"/>
                      <a:pt x="43809" y="23918"/>
                    </a:cubicBezTo>
                    <a:lnTo>
                      <a:pt x="11959" y="23918"/>
                    </a:lnTo>
                    <a:cubicBezTo>
                      <a:pt x="5354" y="23918"/>
                      <a:pt x="0" y="18564"/>
                      <a:pt x="0" y="11959"/>
                    </a:cubicBezTo>
                    <a:lnTo>
                      <a:pt x="0" y="11959"/>
                    </a:lnTo>
                    <a:cubicBezTo>
                      <a:pt x="0" y="5354"/>
                      <a:pt x="5354" y="0"/>
                      <a:pt x="11959" y="0"/>
                    </a:cubicBezTo>
                    <a:close/>
                  </a:path>
                </a:pathLst>
              </a:custGeom>
              <a:solidFill>
                <a:srgbClr val="FFFFFF"/>
              </a:solidFill>
              <a:ln cap="rnd">
                <a:noFill/>
                <a:prstDash val="solid"/>
                <a:round/>
              </a:ln>
            </p:spPr>
          </p:sp>
          <p:sp>
            <p:nvSpPr>
              <p:cNvPr id="139" name="TextBox 20">
                <a:extLst>
                  <a:ext uri="{FF2B5EF4-FFF2-40B4-BE49-F238E27FC236}">
                    <a16:creationId xmlns:a16="http://schemas.microsoft.com/office/drawing/2014/main" id="{F4318E15-AE65-6BE2-435C-3E022AEB884D}"/>
                  </a:ext>
                </a:extLst>
              </p:cNvPr>
              <p:cNvSpPr txBox="1"/>
              <p:nvPr/>
            </p:nvSpPr>
            <p:spPr>
              <a:xfrm>
                <a:off x="0" y="28575"/>
                <a:ext cx="55768" cy="23918"/>
              </a:xfrm>
              <a:prstGeom prst="rect">
                <a:avLst/>
              </a:prstGeom>
            </p:spPr>
            <p:txBody>
              <a:bodyPr lIns="50800" tIns="50800" rIns="50800" bIns="50800" rtlCol="0" anchor="ctr"/>
              <a:lstStyle/>
              <a:p>
                <a:pPr algn="ctr">
                  <a:lnSpc>
                    <a:spcPts val="2100"/>
                  </a:lnSpc>
                </a:pPr>
                <a:endParaRPr/>
              </a:p>
            </p:txBody>
          </p:sp>
        </p:grpSp>
        <p:grpSp>
          <p:nvGrpSpPr>
            <p:cNvPr id="120" name="Group 21">
              <a:extLst>
                <a:ext uri="{FF2B5EF4-FFF2-40B4-BE49-F238E27FC236}">
                  <a16:creationId xmlns:a16="http://schemas.microsoft.com/office/drawing/2014/main" id="{A2122A72-FAE9-0316-9DF4-BFA27E999B49}"/>
                </a:ext>
              </a:extLst>
            </p:cNvPr>
            <p:cNvGrpSpPr/>
            <p:nvPr/>
          </p:nvGrpSpPr>
          <p:grpSpPr>
            <a:xfrm>
              <a:off x="21104665" y="166029"/>
              <a:ext cx="68589" cy="68589"/>
              <a:chOff x="0" y="0"/>
              <a:chExt cx="812800" cy="812800"/>
            </a:xfrm>
          </p:grpSpPr>
          <p:sp>
            <p:nvSpPr>
              <p:cNvPr id="136" name="Freeform 22">
                <a:extLst>
                  <a:ext uri="{FF2B5EF4-FFF2-40B4-BE49-F238E27FC236}">
                    <a16:creationId xmlns:a16="http://schemas.microsoft.com/office/drawing/2014/main" id="{B1302205-B25C-BB58-C587-01467CFDF6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7" name="TextBox 23">
                <a:extLst>
                  <a:ext uri="{FF2B5EF4-FFF2-40B4-BE49-F238E27FC236}">
                    <a16:creationId xmlns:a16="http://schemas.microsoft.com/office/drawing/2014/main" id="{6F885524-67CB-5D27-C6D6-EC5D8E410394}"/>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grpSp>
          <p:nvGrpSpPr>
            <p:cNvPr id="121" name="Group 24">
              <a:extLst>
                <a:ext uri="{FF2B5EF4-FFF2-40B4-BE49-F238E27FC236}">
                  <a16:creationId xmlns:a16="http://schemas.microsoft.com/office/drawing/2014/main" id="{A55F4835-DF2E-B89C-403B-35A5697C560E}"/>
                </a:ext>
              </a:extLst>
            </p:cNvPr>
            <p:cNvGrpSpPr/>
            <p:nvPr/>
          </p:nvGrpSpPr>
          <p:grpSpPr>
            <a:xfrm>
              <a:off x="21259605" y="330655"/>
              <a:ext cx="68589" cy="68589"/>
              <a:chOff x="0" y="0"/>
              <a:chExt cx="812800" cy="812800"/>
            </a:xfrm>
          </p:grpSpPr>
          <p:sp>
            <p:nvSpPr>
              <p:cNvPr id="134" name="Freeform 25">
                <a:extLst>
                  <a:ext uri="{FF2B5EF4-FFF2-40B4-BE49-F238E27FC236}">
                    <a16:creationId xmlns:a16="http://schemas.microsoft.com/office/drawing/2014/main" id="{A93A53A7-8672-2D2D-7CCE-C59CD46B37C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5956"/>
              </a:solidFill>
            </p:spPr>
          </p:sp>
          <p:sp>
            <p:nvSpPr>
              <p:cNvPr id="135" name="TextBox 26">
                <a:extLst>
                  <a:ext uri="{FF2B5EF4-FFF2-40B4-BE49-F238E27FC236}">
                    <a16:creationId xmlns:a16="http://schemas.microsoft.com/office/drawing/2014/main" id="{DA233882-E9D2-70DD-3FE0-34D9C9A9F6B3}"/>
                  </a:ext>
                </a:extLst>
              </p:cNvPr>
              <p:cNvSpPr txBox="1"/>
              <p:nvPr/>
            </p:nvSpPr>
            <p:spPr>
              <a:xfrm>
                <a:off x="76200" y="104775"/>
                <a:ext cx="660400" cy="631825"/>
              </a:xfrm>
              <a:prstGeom prst="rect">
                <a:avLst/>
              </a:prstGeom>
            </p:spPr>
            <p:txBody>
              <a:bodyPr lIns="50800" tIns="50800" rIns="50800" bIns="50800" rtlCol="0" anchor="ctr"/>
              <a:lstStyle/>
              <a:p>
                <a:pPr algn="ctr">
                  <a:lnSpc>
                    <a:spcPts val="2100"/>
                  </a:lnSpc>
                </a:pPr>
                <a:endParaRPr/>
              </a:p>
            </p:txBody>
          </p:sp>
        </p:grpSp>
        <p:sp>
          <p:nvSpPr>
            <p:cNvPr id="122" name="Freeform 27">
              <a:extLst>
                <a:ext uri="{FF2B5EF4-FFF2-40B4-BE49-F238E27FC236}">
                  <a16:creationId xmlns:a16="http://schemas.microsoft.com/office/drawing/2014/main" id="{21E1E32E-06B9-EE7B-63D5-0F1BFC43E836}"/>
                </a:ext>
              </a:extLst>
            </p:cNvPr>
            <p:cNvSpPr/>
            <p:nvPr/>
          </p:nvSpPr>
          <p:spPr>
            <a:xfrm>
              <a:off x="20537289" y="130081"/>
              <a:ext cx="295412" cy="304548"/>
            </a:xfrm>
            <a:custGeom>
              <a:avLst/>
              <a:gdLst/>
              <a:ahLst/>
              <a:cxnLst/>
              <a:rect l="l" t="t" r="r" b="b"/>
              <a:pathLst>
                <a:path w="295412" h="304548">
                  <a:moveTo>
                    <a:pt x="0" y="0"/>
                  </a:moveTo>
                  <a:lnTo>
                    <a:pt x="295412" y="0"/>
                  </a:lnTo>
                  <a:lnTo>
                    <a:pt x="295412" y="304548"/>
                  </a:lnTo>
                  <a:lnTo>
                    <a:pt x="0" y="304548"/>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123" name="Freeform 28">
              <a:extLst>
                <a:ext uri="{FF2B5EF4-FFF2-40B4-BE49-F238E27FC236}">
                  <a16:creationId xmlns:a16="http://schemas.microsoft.com/office/drawing/2014/main" id="{EC2A1566-9103-829E-0C78-2837E318F9BA}"/>
                </a:ext>
              </a:extLst>
            </p:cNvPr>
            <p:cNvSpPr/>
            <p:nvPr/>
          </p:nvSpPr>
          <p:spPr>
            <a:xfrm>
              <a:off x="19926135" y="130081"/>
              <a:ext cx="369854" cy="285712"/>
            </a:xfrm>
            <a:custGeom>
              <a:avLst/>
              <a:gdLst/>
              <a:ahLst/>
              <a:cxnLst/>
              <a:rect l="l" t="t" r="r" b="b"/>
              <a:pathLst>
                <a:path w="369854" h="285712">
                  <a:moveTo>
                    <a:pt x="0" y="0"/>
                  </a:moveTo>
                  <a:lnTo>
                    <a:pt x="369854" y="0"/>
                  </a:lnTo>
                  <a:lnTo>
                    <a:pt x="369854" y="285713"/>
                  </a:lnTo>
                  <a:lnTo>
                    <a:pt x="0" y="285713"/>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124" name="Freeform 29">
              <a:extLst>
                <a:ext uri="{FF2B5EF4-FFF2-40B4-BE49-F238E27FC236}">
                  <a16:creationId xmlns:a16="http://schemas.microsoft.com/office/drawing/2014/main" id="{98998AB8-A1DC-6A33-B345-7C6D3121E4E0}"/>
                </a:ext>
              </a:extLst>
            </p:cNvPr>
            <p:cNvSpPr/>
            <p:nvPr/>
          </p:nvSpPr>
          <p:spPr>
            <a:xfrm>
              <a:off x="19161761" y="160803"/>
              <a:ext cx="523074" cy="224268"/>
            </a:xfrm>
            <a:custGeom>
              <a:avLst/>
              <a:gdLst/>
              <a:ahLst/>
              <a:cxnLst/>
              <a:rect l="l" t="t" r="r" b="b"/>
              <a:pathLst>
                <a:path w="523074" h="224268">
                  <a:moveTo>
                    <a:pt x="0" y="0"/>
                  </a:moveTo>
                  <a:lnTo>
                    <a:pt x="523074" y="0"/>
                  </a:lnTo>
                  <a:lnTo>
                    <a:pt x="523074" y="224268"/>
                  </a:lnTo>
                  <a:lnTo>
                    <a:pt x="0" y="224268"/>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125" name="TextBox 30">
              <a:extLst>
                <a:ext uri="{FF2B5EF4-FFF2-40B4-BE49-F238E27FC236}">
                  <a16:creationId xmlns:a16="http://schemas.microsoft.com/office/drawing/2014/main" id="{13D9C8C6-D7D0-FF84-F966-0079990953D4}"/>
                </a:ext>
              </a:extLst>
            </p:cNvPr>
            <p:cNvSpPr txBox="1"/>
            <p:nvPr/>
          </p:nvSpPr>
          <p:spPr>
            <a:xfrm>
              <a:off x="980332" y="168355"/>
              <a:ext cx="2245676" cy="247438"/>
            </a:xfrm>
            <a:prstGeom prst="rect">
              <a:avLst/>
            </a:prstGeom>
          </p:spPr>
          <p:txBody>
            <a:bodyPr lIns="0" tIns="0" rIns="0" bIns="0" rtlCol="0" anchor="t">
              <a:spAutoFit/>
            </a:bodyPr>
            <a:lstStyle/>
            <a:p>
              <a:pPr algn="l">
                <a:lnSpc>
                  <a:spcPts val="1400"/>
                </a:lnSpc>
              </a:pPr>
              <a:r>
                <a:rPr lang="en-US" sz="1400" b="1">
                  <a:solidFill>
                    <a:srgbClr val="FFFFFF"/>
                  </a:solidFill>
                  <a:latin typeface="Helvetica Now Display Heavy"/>
                  <a:ea typeface="Helvetica Now Display Heavy"/>
                  <a:cs typeface="Helvetica Now Display Heavy"/>
                  <a:sym typeface="Helvetica Now Display Heavy"/>
                </a:rPr>
                <a:t>Background Slides</a:t>
              </a:r>
            </a:p>
          </p:txBody>
        </p:sp>
        <p:sp>
          <p:nvSpPr>
            <p:cNvPr id="126" name="TextBox 31">
              <a:extLst>
                <a:ext uri="{FF2B5EF4-FFF2-40B4-BE49-F238E27FC236}">
                  <a16:creationId xmlns:a16="http://schemas.microsoft.com/office/drawing/2014/main" id="{DFA2A3E1-DFC4-7040-F0F3-FDF887F101DF}"/>
                </a:ext>
              </a:extLst>
            </p:cNvPr>
            <p:cNvSpPr txBox="1"/>
            <p:nvPr/>
          </p:nvSpPr>
          <p:spPr>
            <a:xfrm>
              <a:off x="3575340" y="168355"/>
              <a:ext cx="417245"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File</a:t>
              </a:r>
            </a:p>
          </p:txBody>
        </p:sp>
        <p:sp>
          <p:nvSpPr>
            <p:cNvPr id="127" name="TextBox 32">
              <a:extLst>
                <a:ext uri="{FF2B5EF4-FFF2-40B4-BE49-F238E27FC236}">
                  <a16:creationId xmlns:a16="http://schemas.microsoft.com/office/drawing/2014/main" id="{50CE652F-8129-F39E-6E24-5DA846E4BA72}"/>
                </a:ext>
              </a:extLst>
            </p:cNvPr>
            <p:cNvSpPr txBox="1"/>
            <p:nvPr/>
          </p:nvSpPr>
          <p:spPr>
            <a:xfrm>
              <a:off x="4213185" y="168355"/>
              <a:ext cx="462865"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Edit</a:t>
              </a:r>
            </a:p>
          </p:txBody>
        </p:sp>
        <p:sp>
          <p:nvSpPr>
            <p:cNvPr id="128" name="TextBox 33">
              <a:extLst>
                <a:ext uri="{FF2B5EF4-FFF2-40B4-BE49-F238E27FC236}">
                  <a16:creationId xmlns:a16="http://schemas.microsoft.com/office/drawing/2014/main" id="{CB4FC1A6-63D3-492A-69FE-B67B015C26E8}"/>
                </a:ext>
              </a:extLst>
            </p:cNvPr>
            <p:cNvSpPr txBox="1"/>
            <p:nvPr/>
          </p:nvSpPr>
          <p:spPr>
            <a:xfrm>
              <a:off x="4890135" y="168355"/>
              <a:ext cx="601909"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View</a:t>
              </a:r>
            </a:p>
          </p:txBody>
        </p:sp>
        <p:sp>
          <p:nvSpPr>
            <p:cNvPr id="129" name="TextBox 34">
              <a:extLst>
                <a:ext uri="{FF2B5EF4-FFF2-40B4-BE49-F238E27FC236}">
                  <a16:creationId xmlns:a16="http://schemas.microsoft.com/office/drawing/2014/main" id="{0F851883-52C8-97FD-82CA-0AF6E5A83D4A}"/>
                </a:ext>
              </a:extLst>
            </p:cNvPr>
            <p:cNvSpPr txBox="1"/>
            <p:nvPr/>
          </p:nvSpPr>
          <p:spPr>
            <a:xfrm>
              <a:off x="5697195" y="168355"/>
              <a:ext cx="458717" cy="247438"/>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Tab</a:t>
              </a:r>
            </a:p>
          </p:txBody>
        </p:sp>
        <p:sp>
          <p:nvSpPr>
            <p:cNvPr id="130" name="TextBox 35">
              <a:extLst>
                <a:ext uri="{FF2B5EF4-FFF2-40B4-BE49-F238E27FC236}">
                  <a16:creationId xmlns:a16="http://schemas.microsoft.com/office/drawing/2014/main" id="{3E22A9E3-A496-6913-0980-6A69B994A0FB}"/>
                </a:ext>
              </a:extLst>
            </p:cNvPr>
            <p:cNvSpPr txBox="1"/>
            <p:nvPr/>
          </p:nvSpPr>
          <p:spPr>
            <a:xfrm>
              <a:off x="6365109" y="168355"/>
              <a:ext cx="984340" cy="242956"/>
            </a:xfrm>
            <a:prstGeom prst="rect">
              <a:avLst/>
            </a:prstGeom>
          </p:spPr>
          <p:txBody>
            <a:bodyPr lIns="0" tIns="0" rIns="0" bIns="0" rtlCol="0" anchor="t">
              <a:spAutoFit/>
            </a:bodyPr>
            <a:lstStyle/>
            <a:p>
              <a:pPr algn="l">
                <a:lnSpc>
                  <a:spcPts val="1400"/>
                </a:lnSpc>
                <a:spcBef>
                  <a:spcPct val="0"/>
                </a:spcBef>
              </a:pPr>
              <a:r>
                <a:rPr lang="en-US" sz="1400" b="1">
                  <a:solidFill>
                    <a:srgbClr val="FFFFFF"/>
                  </a:solidFill>
                  <a:latin typeface="Helvetica Now Display Bold"/>
                  <a:ea typeface="Helvetica Now Display Bold"/>
                  <a:cs typeface="Helvetica Now Display Bold"/>
                  <a:sym typeface="Helvetica Now Display Bold"/>
                </a:rPr>
                <a:t>Window</a:t>
              </a:r>
            </a:p>
          </p:txBody>
        </p:sp>
        <p:sp>
          <p:nvSpPr>
            <p:cNvPr id="131" name="TextBox 36">
              <a:extLst>
                <a:ext uri="{FF2B5EF4-FFF2-40B4-BE49-F238E27FC236}">
                  <a16:creationId xmlns:a16="http://schemas.microsoft.com/office/drawing/2014/main" id="{19D55AF8-7B8D-A82F-9129-BDF075CEFA76}"/>
                </a:ext>
              </a:extLst>
            </p:cNvPr>
            <p:cNvSpPr txBox="1"/>
            <p:nvPr/>
          </p:nvSpPr>
          <p:spPr>
            <a:xfrm>
              <a:off x="7529891" y="168355"/>
              <a:ext cx="549959" cy="247438"/>
            </a:xfrm>
            <a:prstGeom prst="rect">
              <a:avLst/>
            </a:prstGeom>
          </p:spPr>
          <p:txBody>
            <a:bodyPr lIns="0" tIns="0" rIns="0" bIns="0" rtlCol="0" anchor="t">
              <a:spAutoFit/>
            </a:bodyPr>
            <a:lstStyle/>
            <a:p>
              <a:pPr algn="l">
                <a:lnSpc>
                  <a:spcPts val="1400"/>
                </a:lnSpc>
                <a:spcBef>
                  <a:spcPct val="0"/>
                </a:spcBef>
              </a:pPr>
              <a:r>
                <a:rPr lang="en-US" sz="1400" b="1" dirty="0">
                  <a:solidFill>
                    <a:srgbClr val="FFFFFF"/>
                  </a:solidFill>
                  <a:latin typeface="Helvetica Now Display Bold"/>
                  <a:ea typeface="Helvetica Now Display Bold"/>
                  <a:cs typeface="Helvetica Now Display Bold"/>
                  <a:sym typeface="Helvetica Now Display Bold"/>
                </a:rPr>
                <a:t>Help</a:t>
              </a:r>
            </a:p>
          </p:txBody>
        </p:sp>
        <p:sp>
          <p:nvSpPr>
            <p:cNvPr id="132" name="TextBox 37">
              <a:extLst>
                <a:ext uri="{FF2B5EF4-FFF2-40B4-BE49-F238E27FC236}">
                  <a16:creationId xmlns:a16="http://schemas.microsoft.com/office/drawing/2014/main" id="{B6B4FB91-14C3-25EC-1E30-56662F5450C1}"/>
                </a:ext>
              </a:extLst>
            </p:cNvPr>
            <p:cNvSpPr txBox="1"/>
            <p:nvPr/>
          </p:nvSpPr>
          <p:spPr>
            <a:xfrm>
              <a:off x="22246702" y="158830"/>
              <a:ext cx="1818977" cy="240877"/>
            </a:xfrm>
            <a:prstGeom prst="rect">
              <a:avLst/>
            </a:prstGeom>
          </p:spPr>
          <p:txBody>
            <a:bodyPr lIns="0" tIns="0" rIns="0" bIns="0" rtlCol="0" anchor="t">
              <a:spAutoFit/>
            </a:bodyPr>
            <a:lstStyle/>
            <a:p>
              <a:pPr algn="r">
                <a:lnSpc>
                  <a:spcPts val="1300"/>
                </a:lnSpc>
                <a:spcBef>
                  <a:spcPct val="0"/>
                </a:spcBef>
              </a:pPr>
              <a:r>
                <a:rPr lang="en-US" sz="1300" b="1">
                  <a:solidFill>
                    <a:srgbClr val="FFFFFF"/>
                  </a:solidFill>
                  <a:latin typeface="Helvetica Now Display Bold"/>
                  <a:ea typeface="Helvetica Now Display Bold"/>
                  <a:cs typeface="Helvetica Now Display Bold"/>
                  <a:sym typeface="Helvetica Now Display Bold"/>
                </a:rPr>
                <a:t>Thu Sep 25, 2025</a:t>
              </a:r>
            </a:p>
          </p:txBody>
        </p:sp>
        <p:sp>
          <p:nvSpPr>
            <p:cNvPr id="133" name="Freeform 38">
              <a:extLst>
                <a:ext uri="{FF2B5EF4-FFF2-40B4-BE49-F238E27FC236}">
                  <a16:creationId xmlns:a16="http://schemas.microsoft.com/office/drawing/2014/main" id="{C6D35DB8-3556-51BE-8533-D2AE225673E2}"/>
                </a:ext>
              </a:extLst>
            </p:cNvPr>
            <p:cNvSpPr/>
            <p:nvPr/>
          </p:nvSpPr>
          <p:spPr>
            <a:xfrm>
              <a:off x="318321" y="130081"/>
              <a:ext cx="295412" cy="295412"/>
            </a:xfrm>
            <a:custGeom>
              <a:avLst/>
              <a:gdLst/>
              <a:ahLst/>
              <a:cxnLst/>
              <a:rect l="l" t="t" r="r" b="b"/>
              <a:pathLst>
                <a:path w="295412" h="295412">
                  <a:moveTo>
                    <a:pt x="0" y="0"/>
                  </a:moveTo>
                  <a:lnTo>
                    <a:pt x="295411" y="0"/>
                  </a:lnTo>
                  <a:lnTo>
                    <a:pt x="295411" y="295412"/>
                  </a:lnTo>
                  <a:lnTo>
                    <a:pt x="0" y="295412"/>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gr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3765</Words>
  <Application>Microsoft Office PowerPoint</Application>
  <PresentationFormat>사용자 지정</PresentationFormat>
  <Paragraphs>472</Paragraphs>
  <Slides>21</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21</vt:i4>
      </vt:variant>
    </vt:vector>
  </HeadingPairs>
  <TitlesOfParts>
    <vt:vector size="28" baseType="lpstr">
      <vt:lpstr>Helvetica Now Display Bold</vt:lpstr>
      <vt:lpstr>Helvetica Now Display</vt:lpstr>
      <vt:lpstr>Calibri</vt:lpstr>
      <vt:lpstr>Arial</vt:lpstr>
      <vt:lpstr>Helvetica Now Display Heavy</vt:lpstr>
      <vt:lpstr>Helvetica Now Display Italics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SKN20 1st Project Team 2 Presentation</dc:title>
  <dc:creator>sally</dc:creator>
  <cp:lastModifiedBy>유정 최</cp:lastModifiedBy>
  <cp:revision>4</cp:revision>
  <dcterms:created xsi:type="dcterms:W3CDTF">2006-08-16T00:00:00Z</dcterms:created>
  <dcterms:modified xsi:type="dcterms:W3CDTF">2025-09-25T05:33:57Z</dcterms:modified>
  <dc:identifier>DAGz2fX-9DA</dc:identifier>
</cp:coreProperties>
</file>